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64" userDrawn="1">
          <p15:clr>
            <a:srgbClr val="A4A3A4"/>
          </p15:clr>
        </p15:guide>
        <p15:guide id="3" pos="74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C3B"/>
    <a:srgbClr val="0A3F57"/>
    <a:srgbClr val="1C1C1C"/>
    <a:srgbClr val="2A8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60" y="176"/>
      </p:cViewPr>
      <p:guideLst>
        <p:guide pos="264"/>
        <p:guide pos="74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D129-C679-D837-A1F0-2E9F96AA4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81F5E-E8DC-62C6-3799-E8EE19228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F03FA-C90D-676F-0CE0-CD9D86D11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35D8C-07E9-580B-97EF-C4D9F5E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0B52-A9F1-1FFE-D2BF-6EA5FA35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4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5FFD-6214-5078-979F-0C4CAC727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1F784-CF26-A009-0BB4-1559485DE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EA9C2-95FF-12D0-686A-725482DE8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8D3D5-3F0A-5BF2-6499-038E6E34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AB66-5983-0E3C-754D-EDA5A788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8ED8A-F668-AF24-36C3-BEBDBB69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6CFF-2252-7627-3EEC-C246FE205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8FBE9-B883-EDCC-88E9-12036E642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D96D1-4D66-DC0D-6E3C-ED81394A1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01AF4-90AC-9519-B555-0F80D67F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AA66A-CE5D-6A71-5670-62498420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480BA-15CF-B11E-A4F3-386D4A2E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5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5E626-E68A-D2CA-22E7-A72B8E83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6444B-C988-71F3-3A4A-FD7B048B0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CFB4-CB31-3234-A0E6-B485A3B5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885B8-B9EE-275E-6424-BF0A1ECF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92CB-F1D3-D5F3-5510-18801C12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7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7CABC4-3C18-59A3-3470-0EE638FCD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E9E95-CC0A-A939-4B76-CB2519F2E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CEFCE-6524-ED12-131B-5458943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75C2E-CB11-FC92-56ED-CD3BDA5A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3110B-0AD0-A211-9F8E-3F985217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E82BB-B866-D62D-173F-628F773A2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4F809-6DFE-0249-9E00-3EDEE61FD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2F658-EF4A-CFEF-BF23-CD573ABA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335CD-C190-2B9D-4911-C31E868C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B64B0-37E1-1021-D854-1834E61B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9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2DDBE-8902-9F1D-29E0-D5BFB992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994C-8020-2855-B619-8266C6C5F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0FB0E-DDD3-717A-666A-985D9A5B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75091-C449-E7A3-6F27-A2D10909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A074C-AF12-1382-9799-9F85A950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7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850F-7822-CDDD-AAB5-9355DA90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7D4B-5B6D-685C-C615-D278515F3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9174-789A-531F-EEF4-2D5BD70E0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6158A-A3D0-E409-2F27-BDA7D78B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75DD-DBE6-3560-AE7A-5ABA015B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578CC-60B3-D95A-2BE9-8F01C125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8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0F7A-FF38-3D4F-8819-703EA7EF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80879-A071-3590-2E81-C944C035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4B220-DE0B-CDB8-E807-3797F386C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C802A-633B-B758-7A0A-7BDBE8F70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60C5F-02F5-2150-0100-6A97AA93B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0CAF9-205D-2E9A-87BD-789A920E3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386B6-C848-09E3-C8A7-6005A0B9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06607-00A1-70B8-CA7E-F7E24DB2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9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A589-595D-2FCD-54CA-C62182C9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073F9-31B4-A499-9832-774E570E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9DFDF-FC76-770A-ADF6-15EF43CE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577A2-1D59-9FD1-E1F7-BFA0CE95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2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87" userDrawn="1">
          <p15:clr>
            <a:srgbClr val="FBAE40"/>
          </p15:clr>
        </p15:guide>
        <p15:guide id="2" orient="horz" pos="367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/>
            </a:gs>
            <a:gs pos="100000">
              <a:schemeClr val="accent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A589-595D-2FCD-54CA-C62182C9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D138033E-63C6-1370-B16D-6DC2D1929D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18603" y="6538065"/>
            <a:ext cx="1804192" cy="20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764" rIns="0" bIns="0"/>
          <a:lstStyle/>
          <a:p>
            <a:pPr algn="r">
              <a:lnSpc>
                <a:spcPct val="98000"/>
              </a:lnSpc>
              <a:buClr>
                <a:srgbClr val="000000"/>
              </a:buClr>
              <a:buSzPct val="100000"/>
            </a:pPr>
            <a:r>
              <a:rPr lang="en-US" altLang="en-US" sz="9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©2022 3D Cloud™ by Marxent</a:t>
            </a:r>
          </a:p>
          <a:p>
            <a:pPr algn="r">
              <a:lnSpc>
                <a:spcPct val="98000"/>
              </a:lnSpc>
              <a:buClr>
                <a:srgbClr val="000000"/>
              </a:buClr>
              <a:buSzPct val="100000"/>
            </a:pPr>
            <a:endParaRPr lang="en-US" altLang="en-US" sz="9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13B516E-AB15-5410-D11F-7C2A81DD6A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050" y="6308871"/>
            <a:ext cx="871845" cy="33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34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8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F724D-3A74-C7B6-3A95-4B816B8E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635A5-7BC2-E3A7-5E0E-E4C427A2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66872-FDEF-C8E3-3A57-FE91E15D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21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F724D-3A74-C7B6-3A95-4B816B8E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F93-3F5F-C346-9489-D01A776CCECA}" type="datetimeFigureOut">
              <a:rPr lang="en-US" smtClean="0"/>
              <a:t>10/28/22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635A5-7BC2-E3A7-5E0E-E4C427A2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66872-FDEF-C8E3-3A57-FE91E15D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F08-A2D1-7F41-B8B0-D214DBAC4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781DC-4BFA-3B31-2554-B21EED76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3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8AE51-2069-78B8-44F3-433269B30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806B0-C680-BBC9-DBAD-760FE781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C1C1C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4DF6F93-3F5F-C346-9489-D01A776CCECA}" type="datetimeFigureOut">
              <a:rPr lang="en-US" smtClean="0"/>
              <a:pPr/>
              <a:t>10/28/22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5E115-109C-35E6-2FF1-650747067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1C1C1C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F2796-4E93-D049-96FE-C4FC99827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C1C1C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8C4CAF08-A2D1-7F41-B8B0-D214DBAC4C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7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 baseline="0">
          <a:solidFill>
            <a:srgbClr val="1C1C1C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646595-D68B-C3B4-7800-12BCA6BA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Working with 3D Cloud™ by Marxent </a:t>
            </a:r>
            <a:br>
              <a:rPr lang="en-US" sz="1800" dirty="0"/>
            </a:br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</a:rPr>
              <a:t>What We Do, What You Do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7B3FBE9-1EFB-6E28-0B2F-0C90CC9A5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90500"/>
              </p:ext>
            </p:extLst>
          </p:nvPr>
        </p:nvGraphicFramePr>
        <p:xfrm>
          <a:off x="914400" y="1336524"/>
          <a:ext cx="10313670" cy="462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492">
                  <a:extLst>
                    <a:ext uri="{9D8B030D-6E8A-4147-A177-3AD203B41FA5}">
                      <a16:colId xmlns:a16="http://schemas.microsoft.com/office/drawing/2014/main" val="395332925"/>
                    </a:ext>
                  </a:extLst>
                </a:gridCol>
                <a:gridCol w="5149178">
                  <a:extLst>
                    <a:ext uri="{9D8B030D-6E8A-4147-A177-3AD203B41FA5}">
                      <a16:colId xmlns:a16="http://schemas.microsoft.com/office/drawing/2014/main" val="83982581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What We Do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What You Do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1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Pre-launch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dirty="0"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354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Provide a dedicated account team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Map your customer journey and define user flow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Develop KPIs and ROI model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Define project plan and roles and responsibilities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Provide pre-launch support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Manage business rules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Set up knowledge base 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Conduct QA and remediation process</a:t>
                      </a:r>
                    </a:p>
                  </a:txBody>
                  <a:tcPr marT="109728" marB="109728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Assign in-house Client Product Owner, Client Technical Lead, and Content Merchandising Specialist roles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Identify and order content needed 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Deploy integrations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Approve deployments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Some projects may require additional asks</a:t>
                      </a:r>
                    </a:p>
                  </a:txBody>
                  <a:tcPr marT="109728" marB="109728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68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Pct val="135000"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Roboto Medium" panose="02000000000000000000" pitchFamily="2" charset="0"/>
                          <a:ea typeface="Roboto Medium" panose="02000000000000000000" pitchFamily="2" charset="0"/>
                        </a:rPr>
                        <a:t>Post-launch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endParaRPr lang="en-US" sz="1200" b="0" i="0" dirty="0"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3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Measure KPIs and ROI model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Provide customer success teams 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Provide ongoing training materials and strategies as needed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Provide promotion support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Conduct regular business reviews</a:t>
                      </a:r>
                    </a:p>
                  </a:txBody>
                  <a:tcPr marT="109728" marB="109728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Continued engagement of Product Owner</a:t>
                      </a:r>
                    </a:p>
                    <a:p>
                      <a:pPr marL="233363" indent="-223838" algn="l">
                        <a:spcAft>
                          <a:spcPts val="600"/>
                        </a:spcAft>
                        <a:buSzPct val="135000"/>
                        <a:buFont typeface="Apple Symbols" panose="02000000000000000000" pitchFamily="2" charset="-79"/>
                        <a:buChar char="☐"/>
                        <a:tabLst/>
                      </a:pPr>
                      <a:r>
                        <a:rPr lang="en-US" sz="1200" b="0" i="0" dirty="0"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Regular quarterly business meeting</a:t>
                      </a:r>
                    </a:p>
                  </a:txBody>
                  <a:tcPr marT="109728" marB="109728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906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56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xent 1">
      <a:dk1>
        <a:srgbClr val="1C1C1C"/>
      </a:dk1>
      <a:lt1>
        <a:srgbClr val="FFFFFF"/>
      </a:lt1>
      <a:dk2>
        <a:srgbClr val="093E57"/>
      </a:dk2>
      <a:lt2>
        <a:srgbClr val="FEFFFF"/>
      </a:lt2>
      <a:accent1>
        <a:srgbClr val="2A83A1"/>
      </a:accent1>
      <a:accent2>
        <a:srgbClr val="BD2B3A"/>
      </a:accent2>
      <a:accent3>
        <a:srgbClr val="093E57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128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Apple Symbols</vt:lpstr>
      <vt:lpstr>Arial</vt:lpstr>
      <vt:lpstr>Roboto</vt:lpstr>
      <vt:lpstr>Roboto Light</vt:lpstr>
      <vt:lpstr>Roboto Medium</vt:lpstr>
      <vt:lpstr>Office Theme</vt:lpstr>
      <vt:lpstr>Working with 3D Cloud™ by Marxent  What We Do, What You Do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caroline.linder.mcneill@gmail.com</dc:creator>
  <cp:lastModifiedBy>Jordan  Aleman</cp:lastModifiedBy>
  <cp:revision>53</cp:revision>
  <dcterms:created xsi:type="dcterms:W3CDTF">2022-05-12T18:22:04Z</dcterms:created>
  <dcterms:modified xsi:type="dcterms:W3CDTF">2022-10-28T15:54:31Z</dcterms:modified>
</cp:coreProperties>
</file>