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6858000" cx="12192000"/>
  <p:notesSz cx="6858000" cy="9144000"/>
  <p:embeddedFontLst>
    <p:embeddedFont>
      <p:font typeface="Roboto"/>
      <p:regular r:id="rId8"/>
      <p:bold r:id="rId9"/>
      <p:italic r:id="rId10"/>
      <p:boldItalic r:id="rId11"/>
    </p:embeddedFont>
    <p:embeddedFont>
      <p:font typeface="Roboto Medium"/>
      <p:regular r:id="rId12"/>
      <p:bold r:id="rId13"/>
      <p:italic r:id="rId14"/>
      <p:boldItalic r:id="rId15"/>
    </p:embeddedFont>
    <p:embeddedFont>
      <p:font typeface="Roboto Ligh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64">
          <p15:clr>
            <a:srgbClr val="A4A3A4"/>
          </p15:clr>
        </p15:guide>
        <p15:guide id="2" pos="7416">
          <p15:clr>
            <a:srgbClr val="A4A3A4"/>
          </p15:clr>
        </p15:guide>
        <p15:guide id="3" orient="horz" pos="2160">
          <p15:clr>
            <a:srgbClr val="000000"/>
          </p15:clr>
        </p15:guide>
      </p15:sldGuideLst>
    </p:ext>
    <p:ext uri="http://customooxmlschemas.google.com/">
      <go:slidesCustomData xmlns:go="http://customooxmlschemas.google.com/" r:id="rId20" roundtripDataSignature="AMtx7mhsA1Xa4ply2pcpKS+xkTVAzyYQ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CC4D43-910B-4E44-897E-C8A3DE3D96D6}">
  <a:tblStyle styleId="{D8CC4D43-910B-4E44-897E-C8A3DE3D96D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F0"/>
          </a:solidFill>
        </a:fill>
      </a:tcStyle>
    </a:wholeTbl>
    <a:band1H>
      <a:tcTxStyle b="off" i="off"/>
      <a:tcStyle>
        <a:fill>
          <a:solidFill>
            <a:srgbClr val="CBD8DF"/>
          </a:solidFill>
        </a:fill>
      </a:tcStyle>
    </a:band1H>
    <a:band2H>
      <a:tcTxStyle b="off" i="off"/>
    </a:band2H>
    <a:band1V>
      <a:tcTxStyle b="off" i="off"/>
      <a:tcStyle>
        <a:fill>
          <a:solidFill>
            <a:srgbClr val="CBD8D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4"/>
        <p:guide pos="7416"/>
        <p:guide pos="2160" orient="horz"/>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font" Target="fonts/Roboto-boldItalic.fntdata"/><Relationship Id="rId10" Type="http://schemas.openxmlformats.org/officeDocument/2006/relationships/font" Target="fonts/Roboto-italic.fntdata"/><Relationship Id="rId13" Type="http://schemas.openxmlformats.org/officeDocument/2006/relationships/font" Target="fonts/RobotoMedium-bold.fntdata"/><Relationship Id="rId12" Type="http://schemas.openxmlformats.org/officeDocument/2006/relationships/font" Target="fonts/Roboto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Roboto-bold.fntdata"/><Relationship Id="rId15" Type="http://schemas.openxmlformats.org/officeDocument/2006/relationships/font" Target="fonts/RobotoMedium-boldItalic.fntdata"/><Relationship Id="rId14" Type="http://schemas.openxmlformats.org/officeDocument/2006/relationships/font" Target="fonts/RobotoMedium-italic.fntdata"/><Relationship Id="rId17" Type="http://schemas.openxmlformats.org/officeDocument/2006/relationships/font" Target="fonts/RobotoLight-bold.fntdata"/><Relationship Id="rId16" Type="http://schemas.openxmlformats.org/officeDocument/2006/relationships/font" Target="fonts/RobotoLight-regular.fntdata"/><Relationship Id="rId5" Type="http://schemas.openxmlformats.org/officeDocument/2006/relationships/slideMaster" Target="slideMasters/slideMaster1.xml"/><Relationship Id="rId19" Type="http://schemas.openxmlformats.org/officeDocument/2006/relationships/font" Target="fonts/RobotoLight-boldItalic.fntdata"/><Relationship Id="rId6" Type="http://schemas.openxmlformats.org/officeDocument/2006/relationships/notesMaster" Target="notesMasters/notesMaster1.xml"/><Relationship Id="rId18" Type="http://schemas.openxmlformats.org/officeDocument/2006/relationships/font" Target="fonts/RobotoLight-italic.fntdata"/><Relationship Id="rId7" Type="http://schemas.openxmlformats.org/officeDocument/2006/relationships/slide" Target="slides/slide1.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bg>
      <p:bgPr>
        <a:gradFill>
          <a:gsLst>
            <a:gs pos="0">
              <a:schemeClr val="accent1"/>
            </a:gs>
            <a:gs pos="100000">
              <a:schemeClr val="accent3"/>
            </a:gs>
          </a:gsLst>
          <a:lin ang="5400000" scaled="0"/>
        </a:gra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200"/>
              <a:buFont typeface="Roboto Light"/>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nvSpPr>
        <p:spPr>
          <a:xfrm>
            <a:off x="9018603" y="6538065"/>
            <a:ext cx="1804192" cy="206262"/>
          </a:xfrm>
          <a:prstGeom prst="rect">
            <a:avLst/>
          </a:prstGeom>
          <a:noFill/>
          <a:ln>
            <a:noFill/>
          </a:ln>
        </p:spPr>
        <p:txBody>
          <a:bodyPr anchorCtr="0" anchor="t" bIns="0" lIns="0" spcFirstLastPara="1" rIns="0" wrap="square" tIns="1750">
            <a:noAutofit/>
          </a:bodyPr>
          <a:lstStyle/>
          <a:p>
            <a:pPr indent="0" lvl="0" marL="0" marR="0" rtl="0" algn="r">
              <a:lnSpc>
                <a:spcPct val="98000"/>
              </a:lnSpc>
              <a:spcBef>
                <a:spcPts val="0"/>
              </a:spcBef>
              <a:spcAft>
                <a:spcPts val="0"/>
              </a:spcAft>
              <a:buClr>
                <a:srgbClr val="000000"/>
              </a:buClr>
              <a:buSzPts val="900"/>
              <a:buFont typeface="Arial"/>
              <a:buNone/>
            </a:pPr>
            <a:r>
              <a:rPr b="0" i="0" lang="en-US" sz="900" u="none" cap="none" strike="noStrike">
                <a:solidFill>
                  <a:schemeClr val="lt1"/>
                </a:solidFill>
                <a:latin typeface="Roboto Light"/>
                <a:ea typeface="Roboto Light"/>
                <a:cs typeface="Roboto Light"/>
                <a:sym typeface="Roboto Light"/>
              </a:rPr>
              <a:t>©2022 3D Cloud™ by Marxent</a:t>
            </a:r>
            <a:endParaRPr b="0" i="0" sz="1400" u="none" cap="none" strike="noStrike">
              <a:solidFill>
                <a:srgbClr val="000000"/>
              </a:solidFill>
              <a:latin typeface="Arial"/>
              <a:ea typeface="Arial"/>
              <a:cs typeface="Arial"/>
              <a:sym typeface="Arial"/>
            </a:endParaRPr>
          </a:p>
          <a:p>
            <a:pPr indent="0" lvl="0" marL="0" marR="0" rtl="0" algn="r">
              <a:lnSpc>
                <a:spcPct val="98000"/>
              </a:lnSpc>
              <a:spcBef>
                <a:spcPts val="0"/>
              </a:spcBef>
              <a:spcAft>
                <a:spcPts val="0"/>
              </a:spcAft>
              <a:buClr>
                <a:srgbClr val="000000"/>
              </a:buClr>
              <a:buSzPts val="900"/>
              <a:buFont typeface="Arial"/>
              <a:buNone/>
            </a:pPr>
            <a:r>
              <a:t/>
            </a:r>
            <a:endParaRPr b="0" i="0" sz="900" u="none" cap="none" strike="noStrike">
              <a:solidFill>
                <a:schemeClr val="lt1"/>
              </a:solidFill>
              <a:latin typeface="Roboto Light"/>
              <a:ea typeface="Roboto Light"/>
              <a:cs typeface="Roboto Light"/>
              <a:sym typeface="Roboto Light"/>
            </a:endParaRPr>
          </a:p>
        </p:txBody>
      </p:sp>
      <p:pic>
        <p:nvPicPr>
          <p:cNvPr descr="A picture containing graphical user interface&#10;&#10;Description automatically generated" id="14" name="Google Shape;14;p3"/>
          <p:cNvPicPr preferRelativeResize="0"/>
          <p:nvPr/>
        </p:nvPicPr>
        <p:blipFill rotWithShape="1">
          <a:blip r:embed="rId2">
            <a:alphaModFix/>
          </a:blip>
          <a:srcRect b="0" l="0" r="0" t="0"/>
          <a:stretch/>
        </p:blipFill>
        <p:spPr>
          <a:xfrm>
            <a:off x="10908050" y="6308871"/>
            <a:ext cx="871845" cy="338328"/>
          </a:xfrm>
          <a:prstGeom prst="rect">
            <a:avLst/>
          </a:prstGeom>
          <a:noFill/>
          <a:ln>
            <a:noFill/>
          </a:ln>
        </p:spPr>
      </p:pic>
    </p:spTree>
  </p:cSld>
  <p:clrMapOvr>
    <a:masterClrMapping/>
  </p:clrMapOvr>
  <p:extLst>
    <p:ext uri="{DCECCB84-F9BA-43D5-87BE-67443E8EF086}">
      <p15:sldGuideLst>
        <p15:guide id="1" orient="horz" pos="41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1C1C"/>
              </a:buClr>
              <a:buSzPts val="3200"/>
              <a:buFont typeface="Roboto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C1C1C"/>
              </a:buClr>
              <a:buSzPts val="3200"/>
              <a:buChar char="•"/>
              <a:defRPr sz="3200"/>
            </a:lvl1pPr>
            <a:lvl2pPr indent="-406400" lvl="1" marL="914400" algn="l">
              <a:lnSpc>
                <a:spcPct val="90000"/>
              </a:lnSpc>
              <a:spcBef>
                <a:spcPts val="500"/>
              </a:spcBef>
              <a:spcAft>
                <a:spcPts val="0"/>
              </a:spcAft>
              <a:buClr>
                <a:srgbClr val="1C1C1C"/>
              </a:buClr>
              <a:buSzPts val="2800"/>
              <a:buChar char="•"/>
              <a:defRPr sz="2800"/>
            </a:lvl2pPr>
            <a:lvl3pPr indent="-381000" lvl="2" marL="1371600" algn="l">
              <a:lnSpc>
                <a:spcPct val="90000"/>
              </a:lnSpc>
              <a:spcBef>
                <a:spcPts val="500"/>
              </a:spcBef>
              <a:spcAft>
                <a:spcPts val="0"/>
              </a:spcAft>
              <a:buClr>
                <a:srgbClr val="1C1C1C"/>
              </a:buClr>
              <a:buSzPts val="2400"/>
              <a:buChar char="•"/>
              <a:defRPr sz="2400"/>
            </a:lvl3pPr>
            <a:lvl4pPr indent="-355600" lvl="3" marL="1828800" algn="l">
              <a:lnSpc>
                <a:spcPct val="90000"/>
              </a:lnSpc>
              <a:spcBef>
                <a:spcPts val="500"/>
              </a:spcBef>
              <a:spcAft>
                <a:spcPts val="0"/>
              </a:spcAft>
              <a:buClr>
                <a:srgbClr val="1C1C1C"/>
              </a:buClr>
              <a:buSzPts val="2000"/>
              <a:buChar char="•"/>
              <a:defRPr sz="2000"/>
            </a:lvl4pPr>
            <a:lvl5pPr indent="-355600" lvl="4" marL="2286000" algn="l">
              <a:lnSpc>
                <a:spcPct val="90000"/>
              </a:lnSpc>
              <a:spcBef>
                <a:spcPts val="500"/>
              </a:spcBef>
              <a:spcAft>
                <a:spcPts val="0"/>
              </a:spcAft>
              <a:buClr>
                <a:srgbClr val="1C1C1C"/>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1600"/>
              <a:buNone/>
              <a:defRPr sz="1600"/>
            </a:lvl1pPr>
            <a:lvl2pPr indent="-228600" lvl="1" marL="914400" algn="l">
              <a:lnSpc>
                <a:spcPct val="90000"/>
              </a:lnSpc>
              <a:spcBef>
                <a:spcPts val="500"/>
              </a:spcBef>
              <a:spcAft>
                <a:spcPts val="0"/>
              </a:spcAft>
              <a:buClr>
                <a:srgbClr val="1C1C1C"/>
              </a:buClr>
              <a:buSzPts val="1400"/>
              <a:buNone/>
              <a:defRPr sz="1400"/>
            </a:lvl2pPr>
            <a:lvl3pPr indent="-228600" lvl="2" marL="1371600" algn="l">
              <a:lnSpc>
                <a:spcPct val="90000"/>
              </a:lnSpc>
              <a:spcBef>
                <a:spcPts val="500"/>
              </a:spcBef>
              <a:spcAft>
                <a:spcPts val="0"/>
              </a:spcAft>
              <a:buClr>
                <a:srgbClr val="1C1C1C"/>
              </a:buClr>
              <a:buSzPts val="1200"/>
              <a:buNone/>
              <a:defRPr sz="1200"/>
            </a:lvl3pPr>
            <a:lvl4pPr indent="-228600" lvl="3" marL="1828800" algn="l">
              <a:lnSpc>
                <a:spcPct val="90000"/>
              </a:lnSpc>
              <a:spcBef>
                <a:spcPts val="500"/>
              </a:spcBef>
              <a:spcAft>
                <a:spcPts val="0"/>
              </a:spcAft>
              <a:buClr>
                <a:srgbClr val="1C1C1C"/>
              </a:buClr>
              <a:buSzPts val="1000"/>
              <a:buNone/>
              <a:defRPr sz="1000"/>
            </a:lvl4pPr>
            <a:lvl5pPr indent="-228600" lvl="4" marL="2286000" algn="l">
              <a:lnSpc>
                <a:spcPct val="90000"/>
              </a:lnSpc>
              <a:spcBef>
                <a:spcPts val="500"/>
              </a:spcBef>
              <a:spcAft>
                <a:spcPts val="0"/>
              </a:spcAft>
              <a:buClr>
                <a:srgbClr val="1C1C1C"/>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1C1C"/>
              </a:buClr>
              <a:buSzPts val="3200"/>
              <a:buFont typeface="Roboto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3"/>
          <p:cNvSpPr/>
          <p:nvPr>
            <p:ph idx="2" type="pic"/>
          </p:nvPr>
        </p:nvSpPr>
        <p:spPr>
          <a:xfrm>
            <a:off x="5183188" y="987425"/>
            <a:ext cx="6172200" cy="4873625"/>
          </a:xfrm>
          <a:prstGeom prst="rect">
            <a:avLst/>
          </a:prstGeom>
          <a:noFill/>
          <a:ln>
            <a:noFill/>
          </a:ln>
        </p:spPr>
      </p:sp>
      <p:sp>
        <p:nvSpPr>
          <p:cNvPr id="72" name="Google Shape;72;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1600"/>
              <a:buNone/>
              <a:defRPr sz="1600"/>
            </a:lvl1pPr>
            <a:lvl2pPr indent="-228600" lvl="1" marL="914400" algn="l">
              <a:lnSpc>
                <a:spcPct val="90000"/>
              </a:lnSpc>
              <a:spcBef>
                <a:spcPts val="500"/>
              </a:spcBef>
              <a:spcAft>
                <a:spcPts val="0"/>
              </a:spcAft>
              <a:buClr>
                <a:srgbClr val="1C1C1C"/>
              </a:buClr>
              <a:buSzPts val="1400"/>
              <a:buNone/>
              <a:defRPr sz="1400"/>
            </a:lvl2pPr>
            <a:lvl3pPr indent="-228600" lvl="2" marL="1371600" algn="l">
              <a:lnSpc>
                <a:spcPct val="90000"/>
              </a:lnSpc>
              <a:spcBef>
                <a:spcPts val="500"/>
              </a:spcBef>
              <a:spcAft>
                <a:spcPts val="0"/>
              </a:spcAft>
              <a:buClr>
                <a:srgbClr val="1C1C1C"/>
              </a:buClr>
              <a:buSzPts val="1200"/>
              <a:buNone/>
              <a:defRPr sz="1200"/>
            </a:lvl3pPr>
            <a:lvl4pPr indent="-228600" lvl="3" marL="1828800" algn="l">
              <a:lnSpc>
                <a:spcPct val="90000"/>
              </a:lnSpc>
              <a:spcBef>
                <a:spcPts val="500"/>
              </a:spcBef>
              <a:spcAft>
                <a:spcPts val="0"/>
              </a:spcAft>
              <a:buClr>
                <a:srgbClr val="1C1C1C"/>
              </a:buClr>
              <a:buSzPts val="1000"/>
              <a:buNone/>
              <a:defRPr sz="1000"/>
            </a:lvl4pPr>
            <a:lvl5pPr indent="-228600" lvl="4" marL="2286000" algn="l">
              <a:lnSpc>
                <a:spcPct val="90000"/>
              </a:lnSpc>
              <a:spcBef>
                <a:spcPts val="500"/>
              </a:spcBef>
              <a:spcAft>
                <a:spcPts val="0"/>
              </a:spcAft>
              <a:buClr>
                <a:srgbClr val="1C1C1C"/>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4"/>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5"/>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C1C1C"/>
              </a:buClr>
              <a:buSzPts val="6000"/>
              <a:buFont typeface="Roboto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C1C1C"/>
              </a:buClr>
              <a:buSzPts val="2400"/>
              <a:buNone/>
              <a:defRPr sz="2400"/>
            </a:lvl1pPr>
            <a:lvl2pPr lvl="1" algn="ctr">
              <a:lnSpc>
                <a:spcPct val="90000"/>
              </a:lnSpc>
              <a:spcBef>
                <a:spcPts val="500"/>
              </a:spcBef>
              <a:spcAft>
                <a:spcPts val="0"/>
              </a:spcAft>
              <a:buClr>
                <a:srgbClr val="1C1C1C"/>
              </a:buClr>
              <a:buSzPts val="2000"/>
              <a:buNone/>
              <a:defRPr sz="2000"/>
            </a:lvl2pPr>
            <a:lvl3pPr lvl="2" algn="ctr">
              <a:lnSpc>
                <a:spcPct val="90000"/>
              </a:lnSpc>
              <a:spcBef>
                <a:spcPts val="500"/>
              </a:spcBef>
              <a:spcAft>
                <a:spcPts val="0"/>
              </a:spcAft>
              <a:buClr>
                <a:srgbClr val="1C1C1C"/>
              </a:buClr>
              <a:buSzPts val="1800"/>
              <a:buNone/>
              <a:defRPr sz="1800"/>
            </a:lvl3pPr>
            <a:lvl4pPr lvl="3" algn="ctr">
              <a:lnSpc>
                <a:spcPct val="90000"/>
              </a:lnSpc>
              <a:spcBef>
                <a:spcPts val="500"/>
              </a:spcBef>
              <a:spcAft>
                <a:spcPts val="0"/>
              </a:spcAft>
              <a:buClr>
                <a:srgbClr val="1C1C1C"/>
              </a:buClr>
              <a:buSzPts val="1600"/>
              <a:buNone/>
              <a:defRPr sz="1600"/>
            </a:lvl4pPr>
            <a:lvl5pPr lvl="4" algn="ctr">
              <a:lnSpc>
                <a:spcPct val="90000"/>
              </a:lnSpc>
              <a:spcBef>
                <a:spcPts val="500"/>
              </a:spcBef>
              <a:spcAft>
                <a:spcPts val="0"/>
              </a:spcAft>
              <a:buClr>
                <a:srgbClr val="1C1C1C"/>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C1C1C"/>
              </a:buClr>
              <a:buSzPts val="6000"/>
              <a:buFont typeface="Roboto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98989"/>
              </a:buClr>
              <a:buSzPts val="2400"/>
              <a:buNone/>
              <a:defRPr sz="2400">
                <a:solidFill>
                  <a:srgbClr val="898989"/>
                </a:solidFill>
              </a:defRPr>
            </a:lvl1pPr>
            <a:lvl2pPr indent="-228600" lvl="1" marL="914400" algn="l">
              <a:lnSpc>
                <a:spcPct val="90000"/>
              </a:lnSpc>
              <a:spcBef>
                <a:spcPts val="500"/>
              </a:spcBef>
              <a:spcAft>
                <a:spcPts val="0"/>
              </a:spcAft>
              <a:buClr>
                <a:srgbClr val="898989"/>
              </a:buClr>
              <a:buSzPts val="2000"/>
              <a:buNone/>
              <a:defRPr sz="2000">
                <a:solidFill>
                  <a:srgbClr val="898989"/>
                </a:solidFill>
              </a:defRPr>
            </a:lvl2pPr>
            <a:lvl3pPr indent="-228600" lvl="2" marL="1371600" algn="l">
              <a:lnSpc>
                <a:spcPct val="90000"/>
              </a:lnSpc>
              <a:spcBef>
                <a:spcPts val="500"/>
              </a:spcBef>
              <a:spcAft>
                <a:spcPts val="0"/>
              </a:spcAft>
              <a:buClr>
                <a:srgbClr val="898989"/>
              </a:buClr>
              <a:buSzPts val="1800"/>
              <a:buNone/>
              <a:defRPr sz="1800">
                <a:solidFill>
                  <a:srgbClr val="898989"/>
                </a:solidFill>
              </a:defRPr>
            </a:lvl3pPr>
            <a:lvl4pPr indent="-228600" lvl="3" marL="1828800" algn="l">
              <a:lnSpc>
                <a:spcPct val="90000"/>
              </a:lnSpc>
              <a:spcBef>
                <a:spcPts val="500"/>
              </a:spcBef>
              <a:spcAft>
                <a:spcPts val="0"/>
              </a:spcAft>
              <a:buClr>
                <a:srgbClr val="898989"/>
              </a:buClr>
              <a:buSzPts val="1600"/>
              <a:buNone/>
              <a:defRPr sz="1600">
                <a:solidFill>
                  <a:srgbClr val="898989"/>
                </a:solidFill>
              </a:defRPr>
            </a:lvl4pPr>
            <a:lvl5pPr indent="-228600" lvl="4" marL="2286000" algn="l">
              <a:lnSpc>
                <a:spcPct val="90000"/>
              </a:lnSpc>
              <a:spcBef>
                <a:spcPts val="500"/>
              </a:spcBef>
              <a:spcAft>
                <a:spcPts val="0"/>
              </a:spcAft>
              <a:buClr>
                <a:srgbClr val="898989"/>
              </a:buClr>
              <a:buSzPts val="1600"/>
              <a:buNone/>
              <a:defRPr sz="1600">
                <a:solidFill>
                  <a:srgbClr val="898989"/>
                </a:solidFill>
              </a:defRPr>
            </a:lvl5pPr>
            <a:lvl6pPr indent="-228600" lvl="5" marL="2743200" algn="l">
              <a:lnSpc>
                <a:spcPct val="90000"/>
              </a:lnSpc>
              <a:spcBef>
                <a:spcPts val="500"/>
              </a:spcBef>
              <a:spcAft>
                <a:spcPts val="0"/>
              </a:spcAft>
              <a:buClr>
                <a:srgbClr val="898989"/>
              </a:buClr>
              <a:buSzPts val="1600"/>
              <a:buNone/>
              <a:defRPr sz="1600">
                <a:solidFill>
                  <a:srgbClr val="898989"/>
                </a:solidFill>
              </a:defRPr>
            </a:lvl6pPr>
            <a:lvl7pPr indent="-228600" lvl="6" marL="3200400" algn="l">
              <a:lnSpc>
                <a:spcPct val="90000"/>
              </a:lnSpc>
              <a:spcBef>
                <a:spcPts val="500"/>
              </a:spcBef>
              <a:spcAft>
                <a:spcPts val="0"/>
              </a:spcAft>
              <a:buClr>
                <a:srgbClr val="898989"/>
              </a:buClr>
              <a:buSzPts val="1600"/>
              <a:buNone/>
              <a:defRPr sz="1600">
                <a:solidFill>
                  <a:srgbClr val="898989"/>
                </a:solidFill>
              </a:defRPr>
            </a:lvl7pPr>
            <a:lvl8pPr indent="-228600" lvl="7" marL="3657600" algn="l">
              <a:lnSpc>
                <a:spcPct val="90000"/>
              </a:lnSpc>
              <a:spcBef>
                <a:spcPts val="500"/>
              </a:spcBef>
              <a:spcAft>
                <a:spcPts val="0"/>
              </a:spcAft>
              <a:buClr>
                <a:srgbClr val="898989"/>
              </a:buClr>
              <a:buSzPts val="1600"/>
              <a:buNone/>
              <a:defRPr sz="1600">
                <a:solidFill>
                  <a:srgbClr val="898989"/>
                </a:solidFill>
              </a:defRPr>
            </a:lvl8pPr>
            <a:lvl9pPr indent="-228600" lvl="8" marL="4114800" algn="l">
              <a:lnSpc>
                <a:spcPct val="90000"/>
              </a:lnSpc>
              <a:spcBef>
                <a:spcPts val="500"/>
              </a:spcBef>
              <a:spcAft>
                <a:spcPts val="0"/>
              </a:spcAft>
              <a:buClr>
                <a:srgbClr val="898989"/>
              </a:buClr>
              <a:buSzPts val="1600"/>
              <a:buNone/>
              <a:defRPr sz="1600">
                <a:solidFill>
                  <a:srgbClr val="898989"/>
                </a:solidFill>
              </a:defRPr>
            </a:lvl9pPr>
          </a:lstStyle>
          <a:p/>
        </p:txBody>
      </p:sp>
      <p:sp>
        <p:nvSpPr>
          <p:cNvPr id="30" name="Google Shape;3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2400"/>
              <a:buNone/>
              <a:defRPr b="1" sz="2400"/>
            </a:lvl1pPr>
            <a:lvl2pPr indent="-228600" lvl="1" marL="914400" algn="l">
              <a:lnSpc>
                <a:spcPct val="90000"/>
              </a:lnSpc>
              <a:spcBef>
                <a:spcPts val="500"/>
              </a:spcBef>
              <a:spcAft>
                <a:spcPts val="0"/>
              </a:spcAft>
              <a:buClr>
                <a:srgbClr val="1C1C1C"/>
              </a:buClr>
              <a:buSzPts val="2000"/>
              <a:buNone/>
              <a:defRPr b="1" sz="2000"/>
            </a:lvl2pPr>
            <a:lvl3pPr indent="-228600" lvl="2" marL="1371600" algn="l">
              <a:lnSpc>
                <a:spcPct val="90000"/>
              </a:lnSpc>
              <a:spcBef>
                <a:spcPts val="500"/>
              </a:spcBef>
              <a:spcAft>
                <a:spcPts val="0"/>
              </a:spcAft>
              <a:buClr>
                <a:srgbClr val="1C1C1C"/>
              </a:buClr>
              <a:buSzPts val="1800"/>
              <a:buNone/>
              <a:defRPr b="1" sz="1800"/>
            </a:lvl3pPr>
            <a:lvl4pPr indent="-228600" lvl="3" marL="1828800" algn="l">
              <a:lnSpc>
                <a:spcPct val="90000"/>
              </a:lnSpc>
              <a:spcBef>
                <a:spcPts val="500"/>
              </a:spcBef>
              <a:spcAft>
                <a:spcPts val="0"/>
              </a:spcAft>
              <a:buClr>
                <a:srgbClr val="1C1C1C"/>
              </a:buClr>
              <a:buSzPts val="1600"/>
              <a:buNone/>
              <a:defRPr b="1" sz="1600"/>
            </a:lvl4pPr>
            <a:lvl5pPr indent="-228600" lvl="4" marL="2286000" algn="l">
              <a:lnSpc>
                <a:spcPct val="90000"/>
              </a:lnSpc>
              <a:spcBef>
                <a:spcPts val="500"/>
              </a:spcBef>
              <a:spcAft>
                <a:spcPts val="0"/>
              </a:spcAft>
              <a:buClr>
                <a:srgbClr val="1C1C1C"/>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C1C1C"/>
              </a:buClr>
              <a:buSzPts val="2400"/>
              <a:buNone/>
              <a:defRPr b="1" sz="2400"/>
            </a:lvl1pPr>
            <a:lvl2pPr indent="-228600" lvl="1" marL="914400" algn="l">
              <a:lnSpc>
                <a:spcPct val="90000"/>
              </a:lnSpc>
              <a:spcBef>
                <a:spcPts val="500"/>
              </a:spcBef>
              <a:spcAft>
                <a:spcPts val="0"/>
              </a:spcAft>
              <a:buClr>
                <a:srgbClr val="1C1C1C"/>
              </a:buClr>
              <a:buSzPts val="2000"/>
              <a:buNone/>
              <a:defRPr b="1" sz="2000"/>
            </a:lvl2pPr>
            <a:lvl3pPr indent="-228600" lvl="2" marL="1371600" algn="l">
              <a:lnSpc>
                <a:spcPct val="90000"/>
              </a:lnSpc>
              <a:spcBef>
                <a:spcPts val="500"/>
              </a:spcBef>
              <a:spcAft>
                <a:spcPts val="0"/>
              </a:spcAft>
              <a:buClr>
                <a:srgbClr val="1C1C1C"/>
              </a:buClr>
              <a:buSzPts val="1800"/>
              <a:buNone/>
              <a:defRPr b="1" sz="1800"/>
            </a:lvl3pPr>
            <a:lvl4pPr indent="-228600" lvl="3" marL="1828800" algn="l">
              <a:lnSpc>
                <a:spcPct val="90000"/>
              </a:lnSpc>
              <a:spcBef>
                <a:spcPts val="500"/>
              </a:spcBef>
              <a:spcAft>
                <a:spcPts val="0"/>
              </a:spcAft>
              <a:buClr>
                <a:srgbClr val="1C1C1C"/>
              </a:buClr>
              <a:buSzPts val="1600"/>
              <a:buNone/>
              <a:defRPr b="1" sz="1600"/>
            </a:lvl4pPr>
            <a:lvl5pPr indent="-228600" lvl="4" marL="2286000" algn="l">
              <a:lnSpc>
                <a:spcPct val="90000"/>
              </a:lnSpc>
              <a:spcBef>
                <a:spcPts val="500"/>
              </a:spcBef>
              <a:spcAft>
                <a:spcPts val="0"/>
              </a:spcAft>
              <a:buClr>
                <a:srgbClr val="1C1C1C"/>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9" name="Shape 49"/>
        <p:cNvGrpSpPr/>
        <p:nvPr/>
      </p:nvGrpSpPr>
      <p:grpSpPr>
        <a:xfrm>
          <a:off x="0" y="0"/>
          <a:ext cx="0" cy="0"/>
          <a:chOff x="0" y="0"/>
          <a:chExt cx="0" cy="0"/>
        </a:xfrm>
      </p:grpSpPr>
      <p:sp>
        <p:nvSpPr>
          <p:cNvPr id="50" name="Google Shape;50;p9"/>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C1C1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187">
          <p15:clr>
            <a:srgbClr val="FBAE40"/>
          </p15:clr>
        </p15:guide>
        <p15:guide id="2" orient="horz" pos="36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8" name="Shape 58"/>
        <p:cNvGrpSpPr/>
        <p:nvPr/>
      </p:nvGrpSpPr>
      <p:grpSpPr>
        <a:xfrm>
          <a:off x="0" y="0"/>
          <a:ext cx="0" cy="0"/>
          <a:chOff x="0" y="0"/>
          <a:chExt cx="0" cy="0"/>
        </a:xfrm>
      </p:grpSpPr>
      <p:sp>
        <p:nvSpPr>
          <p:cNvPr id="59" name="Google Shape;5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1C1C1C"/>
              </a:buClr>
              <a:buSzPts val="3200"/>
              <a:buFont typeface="Roboto Light"/>
              <a:buNone/>
              <a:defRPr b="0" i="0" sz="3200" u="none" cap="none" strike="noStrike">
                <a:solidFill>
                  <a:srgbClr val="1C1C1C"/>
                </a:solidFill>
                <a:latin typeface="Roboto Light"/>
                <a:ea typeface="Roboto Light"/>
                <a:cs typeface="Roboto Light"/>
                <a:sym typeface="Robo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1C1C1C"/>
              </a:buClr>
              <a:buSzPts val="2400"/>
              <a:buFont typeface="Arial"/>
              <a:buChar char="•"/>
              <a:defRPr b="0" i="0" sz="2400" u="none" cap="none" strike="noStrike">
                <a:solidFill>
                  <a:srgbClr val="1C1C1C"/>
                </a:solidFill>
                <a:latin typeface="Roboto Light"/>
                <a:ea typeface="Roboto Light"/>
                <a:cs typeface="Roboto Light"/>
                <a:sym typeface="Roboto Light"/>
              </a:defRPr>
            </a:lvl1pPr>
            <a:lvl2pPr indent="-355600" lvl="1" marL="914400" marR="0" rtl="0" algn="l">
              <a:lnSpc>
                <a:spcPct val="90000"/>
              </a:lnSpc>
              <a:spcBef>
                <a:spcPts val="500"/>
              </a:spcBef>
              <a:spcAft>
                <a:spcPts val="0"/>
              </a:spcAft>
              <a:buClr>
                <a:srgbClr val="1C1C1C"/>
              </a:buClr>
              <a:buSzPts val="2000"/>
              <a:buFont typeface="Arial"/>
              <a:buChar char="•"/>
              <a:defRPr b="0" i="0" sz="2000" u="none" cap="none" strike="noStrike">
                <a:solidFill>
                  <a:srgbClr val="1C1C1C"/>
                </a:solidFill>
                <a:latin typeface="Roboto Light"/>
                <a:ea typeface="Roboto Light"/>
                <a:cs typeface="Roboto Light"/>
                <a:sym typeface="Roboto Light"/>
              </a:defRPr>
            </a:lvl2pPr>
            <a:lvl3pPr indent="-342900" lvl="2" marL="1371600" marR="0" rtl="0" algn="l">
              <a:lnSpc>
                <a:spcPct val="90000"/>
              </a:lnSpc>
              <a:spcBef>
                <a:spcPts val="500"/>
              </a:spcBef>
              <a:spcAft>
                <a:spcPts val="0"/>
              </a:spcAft>
              <a:buClr>
                <a:srgbClr val="1C1C1C"/>
              </a:buClr>
              <a:buSzPts val="1800"/>
              <a:buFont typeface="Arial"/>
              <a:buChar char="•"/>
              <a:defRPr b="0" i="0" sz="1800" u="none" cap="none" strike="noStrike">
                <a:solidFill>
                  <a:srgbClr val="1C1C1C"/>
                </a:solidFill>
                <a:latin typeface="Roboto Light"/>
                <a:ea typeface="Roboto Light"/>
                <a:cs typeface="Roboto Light"/>
                <a:sym typeface="Roboto Light"/>
              </a:defRPr>
            </a:lvl3pPr>
            <a:lvl4pPr indent="-330200" lvl="3" marL="18288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Roboto Light"/>
                <a:ea typeface="Roboto Light"/>
                <a:cs typeface="Roboto Light"/>
                <a:sym typeface="Roboto Light"/>
              </a:defRPr>
            </a:lvl4pPr>
            <a:lvl5pPr indent="-330200" lvl="4" marL="22860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1C1C1C"/>
                </a:solidFill>
                <a:latin typeface="Roboto Light"/>
                <a:ea typeface="Roboto Light"/>
                <a:cs typeface="Roboto Light"/>
                <a:sym typeface="Robo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1C1C1C"/>
                </a:solidFill>
                <a:latin typeface="Roboto Light"/>
                <a:ea typeface="Roboto Light"/>
                <a:cs typeface="Roboto Light"/>
                <a:sym typeface="Roboto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1C1C1C"/>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
          <p:cNvSpPr txBox="1"/>
          <p:nvPr>
            <p:ph type="title"/>
          </p:nvPr>
        </p:nvSpPr>
        <p:spPr>
          <a:xfrm>
            <a:off x="838200" y="365126"/>
            <a:ext cx="10515600" cy="8323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Roboto Light"/>
              <a:buNone/>
            </a:pPr>
            <a:r>
              <a:rPr b="1" lang="en-US">
                <a:latin typeface="Roboto"/>
                <a:ea typeface="Roboto"/>
                <a:cs typeface="Roboto"/>
                <a:sym typeface="Roboto"/>
              </a:rPr>
              <a:t>3D Content Pipeline </a:t>
            </a:r>
            <a:r>
              <a:rPr b="1" lang="en-US">
                <a:latin typeface="Roboto"/>
                <a:ea typeface="Roboto"/>
                <a:cs typeface="Roboto"/>
                <a:sym typeface="Roboto"/>
                <a:extLst>
                  <a:ext uri="http://customooxmlschemas.google.com/">
                    <go:slidesCustomData xmlns:go="http://customooxmlschemas.google.com/" textRoundtripDataId="0"/>
                  </a:ext>
                </a:extLst>
              </a:rPr>
              <a:t>Checklist</a:t>
            </a:r>
            <a:endParaRPr b="1">
              <a:latin typeface="Roboto"/>
              <a:ea typeface="Roboto"/>
              <a:cs typeface="Roboto"/>
              <a:sym typeface="Roboto"/>
            </a:endParaRPr>
          </a:p>
        </p:txBody>
      </p:sp>
      <p:graphicFrame>
        <p:nvGraphicFramePr>
          <p:cNvPr id="93" name="Google Shape;93;p1"/>
          <p:cNvGraphicFramePr/>
          <p:nvPr/>
        </p:nvGraphicFramePr>
        <p:xfrm>
          <a:off x="838200" y="1295400"/>
          <a:ext cx="3000000" cy="3000000"/>
        </p:xfrm>
        <a:graphic>
          <a:graphicData uri="http://schemas.openxmlformats.org/drawingml/2006/table">
            <a:tbl>
              <a:tblPr bandRow="1" firstRow="1">
                <a:noFill/>
                <a:tableStyleId>{D8CC4D43-910B-4E44-897E-C8A3DE3D96D6}</a:tableStyleId>
              </a:tblPr>
              <a:tblGrid>
                <a:gridCol w="5139700"/>
                <a:gridCol w="251450"/>
                <a:gridCol w="5124450"/>
              </a:tblGrid>
              <a:tr h="365750">
                <a:tc gridSpan="3">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Medium"/>
                          <a:ea typeface="Roboto Medium"/>
                          <a:cs typeface="Roboto Medium"/>
                          <a:sym typeface="Roboto Medium"/>
                        </a:rPr>
                        <a:t>UV2 3D Model Requirements</a:t>
                      </a:r>
                      <a:endParaRPr b="1" sz="1400" u="none" cap="none" strike="noStrike">
                        <a:solidFill>
                          <a:schemeClr val="lt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hMerge="1"/>
                <a:tc hMerge="1"/>
              </a:tr>
              <a:tr h="370850">
                <a:tc>
                  <a:txBody>
                    <a:bodyPr/>
                    <a:lstStyle/>
                    <a:p>
                      <a:pPr indent="-223836" lvl="0" marL="233361" marR="0" rtl="0" algn="l">
                        <a:lnSpc>
                          <a:spcPct val="100000"/>
                        </a:lnSpc>
                        <a:spcBef>
                          <a:spcPts val="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UVs:</a:t>
                      </a:r>
                      <a:r>
                        <a:rPr lang="en-US" sz="1200" u="none" cap="none" strike="noStrike">
                          <a:latin typeface="Roboto Light"/>
                          <a:ea typeface="Roboto Light"/>
                          <a:cs typeface="Roboto Light"/>
                          <a:sym typeface="Roboto Light"/>
                        </a:rPr>
                        <a:t> 3D Models contain evenly unwrapped UVs with no obvious warping, pinching or stretching. All UVs should fit into the 0:1 space with no overlapping UV shells. UVs should be oriented so that vertical grain texture maps match the product grain direction.</a:t>
                      </a:r>
                      <a:endParaRPr sz="1200" u="none" cap="none" strike="noStrike">
                        <a:latin typeface="Roboto Light"/>
                        <a:ea typeface="Roboto Light"/>
                        <a:cs typeface="Roboto Light"/>
                        <a:sym typeface="Roboto Light"/>
                      </a:endParaRPr>
                    </a:p>
                    <a:p>
                      <a:pPr indent="-223838" lvl="0" marL="233363" marR="0" rtl="0" algn="l">
                        <a:lnSpc>
                          <a:spcPct val="100000"/>
                        </a:lnSpc>
                        <a:spcBef>
                          <a:spcPts val="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p>
                      <a:pPr indent="-223836" lvl="0" marL="233361" marR="0" rtl="0" algn="l">
                        <a:lnSpc>
                          <a:spcPct val="100000"/>
                        </a:lnSpc>
                        <a:spcBef>
                          <a:spcPts val="60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Polycount / UV Vertices:</a:t>
                      </a:r>
                      <a:r>
                        <a:rPr lang="en-US" sz="1200" u="none" cap="none" strike="noStrike">
                          <a:latin typeface="Roboto Light"/>
                          <a:ea typeface="Roboto Light"/>
                          <a:cs typeface="Roboto Light"/>
                          <a:sym typeface="Roboto Light"/>
                        </a:rPr>
                        <a:t> Models should be under 60,000 UV vertices. Products needing additional detail (e.g., seating with deep wrinkles) can reach up to 250,000 UV vertices if the product is split into submeshes with each mesh under 60,000 UV vertices.</a:t>
                      </a:r>
                      <a:endParaRPr sz="1200" u="none" cap="none" strike="noStrike">
                        <a:latin typeface="Roboto Light"/>
                        <a:ea typeface="Roboto Light"/>
                        <a:cs typeface="Roboto Light"/>
                        <a:sym typeface="Roboto Light"/>
                      </a:endParaRPr>
                    </a:p>
                    <a:p>
                      <a:pPr indent="-223838" lvl="0" marL="233363" marR="0" rtl="0" algn="l">
                        <a:lnSpc>
                          <a:spcPct val="100000"/>
                        </a:lnSpc>
                        <a:spcBef>
                          <a:spcPts val="60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p>
                      <a:pPr indent="-223836" lvl="0" marL="233361" marR="0" rtl="0" algn="l">
                        <a:lnSpc>
                          <a:spcPct val="100000"/>
                        </a:lnSpc>
                        <a:spcBef>
                          <a:spcPts val="60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Materials:</a:t>
                      </a:r>
                      <a:r>
                        <a:rPr lang="en-US" sz="1200" u="none" cap="none" strike="noStrike">
                          <a:latin typeface="Roboto Light"/>
                          <a:ea typeface="Roboto Light"/>
                          <a:cs typeface="Roboto Light"/>
                          <a:sym typeface="Roboto Light"/>
                        </a:rPr>
                        <a:t> Default materials (with no linked textures or material properties) should be applied to the individual elements within the product. E.g., a wood table with a marble top would be one single mesh with a solid color M_0_0 material applied to the legs and a M_0_1 material applied to the tabletop.</a:t>
                      </a:r>
                      <a:endParaRPr sz="1200" u="none" cap="none" strike="noStrike">
                        <a:latin typeface="Roboto Light"/>
                        <a:ea typeface="Roboto Light"/>
                        <a:cs typeface="Roboto Light"/>
                        <a:sym typeface="Roboto Light"/>
                      </a:endParaRPr>
                    </a:p>
                    <a:p>
                      <a:pPr indent="-223838" lvl="0" marL="233363" marR="0" rtl="0" algn="l">
                        <a:lnSpc>
                          <a:spcPct val="100000"/>
                        </a:lnSpc>
                        <a:spcBef>
                          <a:spcPts val="60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p>
                      <a:pPr indent="-223836" lvl="0" marL="233361" marR="0" rtl="0" algn="l">
                        <a:lnSpc>
                          <a:spcPct val="100000"/>
                        </a:lnSpc>
                        <a:spcBef>
                          <a:spcPts val="60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Textures:</a:t>
                      </a:r>
                      <a:r>
                        <a:rPr lang="en-US" sz="1200" u="none" cap="none" strike="noStrike">
                          <a:latin typeface="Roboto Light"/>
                          <a:ea typeface="Roboto Light"/>
                          <a:cs typeface="Roboto Light"/>
                          <a:sym typeface="Roboto Light"/>
                        </a:rPr>
                        <a:t> Textures must be seamless and have a resolution of 2048x2048 pixels. The grain direction should be vertical. We use Albedo, Metallic, Glossiness, and Normal texture maps in a 8-bit .tga format.</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latin typeface="Roboto Light"/>
                        <a:ea typeface="Roboto Light"/>
                        <a:cs typeface="Roboto Light"/>
                        <a:sym typeface="Roboto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23836" lvl="0" marL="233361" marR="0" rtl="0" algn="l">
                        <a:lnSpc>
                          <a:spcPct val="100000"/>
                        </a:lnSpc>
                        <a:spcBef>
                          <a:spcPts val="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Format &amp; Scale:</a:t>
                      </a:r>
                      <a:r>
                        <a:rPr lang="en-US" sz="1200" u="none" cap="none" strike="noStrike">
                          <a:latin typeface="Roboto Light"/>
                          <a:ea typeface="Roboto Light"/>
                          <a:cs typeface="Roboto Light"/>
                          <a:sym typeface="Roboto Light"/>
                        </a:rPr>
                        <a:t> Models should be exported with Y-up in meters with scene units set to meters. FBX (binary) is our preferred file type, but we can work with other file types.</a:t>
                      </a:r>
                      <a:endParaRPr sz="1200" u="none" cap="none" strike="noStrike">
                        <a:latin typeface="Roboto Light"/>
                        <a:ea typeface="Roboto Light"/>
                        <a:cs typeface="Roboto Light"/>
                        <a:sym typeface="Roboto Light"/>
                      </a:endParaRPr>
                    </a:p>
                    <a:p>
                      <a:pPr indent="-223836" lvl="0" marL="233361" marR="0" rtl="0" algn="l">
                        <a:lnSpc>
                          <a:spcPct val="100000"/>
                        </a:lnSpc>
                        <a:spcBef>
                          <a:spcPts val="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p>
                      <a:pPr indent="-223838" lvl="0" marL="233363" marR="0" rtl="0" algn="l">
                        <a:lnSpc>
                          <a:spcPct val="100000"/>
                        </a:lnSpc>
                        <a:spcBef>
                          <a:spcPts val="60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Modeling:</a:t>
                      </a:r>
                      <a:r>
                        <a:rPr lang="en-US" sz="1200" u="none" cap="none" strike="noStrike">
                          <a:latin typeface="Roboto Light"/>
                          <a:ea typeface="Roboto Light"/>
                          <a:cs typeface="Roboto Light"/>
                          <a:sym typeface="Roboto Light"/>
                        </a:rPr>
                        <a:t> Models should be combined into one mesh (except products with glass or stitching). Smoothing normals should display as expected. Ngons (faces with more than 4 sides) are undesirable.</a:t>
                      </a:r>
                      <a:endParaRPr sz="1400" u="none" cap="none" strike="noStrike"/>
                    </a:p>
                    <a:p>
                      <a:pPr indent="-223836" lvl="0" marL="233361" marR="0" rtl="0" algn="l">
                        <a:lnSpc>
                          <a:spcPct val="100000"/>
                        </a:lnSpc>
                        <a:spcBef>
                          <a:spcPts val="60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p>
                      <a:pPr indent="-223838" lvl="0" marL="233363" marR="0" rtl="0" algn="l">
                        <a:lnSpc>
                          <a:spcPct val="100000"/>
                        </a:lnSpc>
                        <a:spcBef>
                          <a:spcPts val="60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Orientation:</a:t>
                      </a:r>
                      <a:r>
                        <a:rPr lang="en-US" sz="1200" u="none" cap="none" strike="noStrike">
                          <a:latin typeface="Roboto Light"/>
                          <a:ea typeface="Roboto Light"/>
                          <a:cs typeface="Roboto Light"/>
                          <a:sym typeface="Roboto Light"/>
                        </a:rPr>
                        <a:t> Products should be forward facing and positioned at 0,0 with the bottom of the product on the ground plane. Freestanding products (sofas, coffee tables, lamps, etc.) should be centered at 0,0. Products positioned along a wall (e.g., TV stands, consoles, etc.) should have the back of the product at 0,0.</a:t>
                      </a:r>
                      <a:endParaRPr sz="1400" u="none" cap="none" strike="noStrike"/>
                    </a:p>
                    <a:p>
                      <a:pPr indent="-223836" lvl="0" marL="233361" marR="0" rtl="0" algn="l">
                        <a:lnSpc>
                          <a:spcPct val="100000"/>
                        </a:lnSpc>
                        <a:spcBef>
                          <a:spcPts val="60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p>
                      <a:pPr indent="-223838" lvl="0" marL="233363" marR="0" rtl="0" algn="l">
                        <a:lnSpc>
                          <a:spcPct val="100000"/>
                        </a:lnSpc>
                        <a:spcBef>
                          <a:spcPts val="600"/>
                        </a:spcBef>
                        <a:spcAft>
                          <a:spcPts val="0"/>
                        </a:spcAft>
                        <a:buClr>
                          <a:srgbClr val="000000"/>
                        </a:buClr>
                        <a:buSzPts val="1200"/>
                        <a:buFont typeface="Arial"/>
                        <a:buNone/>
                      </a:pPr>
                      <a:r>
                        <a:rPr b="0" i="0" lang="en-US" sz="1200" u="none" cap="none" strike="noStrike">
                          <a:latin typeface="Roboto Light"/>
                          <a:ea typeface="Roboto Light"/>
                          <a:cs typeface="Roboto Light"/>
                          <a:sym typeface="Roboto Light"/>
                        </a:rPr>
                        <a:t>☐	</a:t>
                      </a:r>
                      <a:r>
                        <a:rPr b="1" lang="en-US" sz="1200" u="none" cap="none" strike="noStrike">
                          <a:latin typeface="Roboto"/>
                          <a:ea typeface="Roboto"/>
                          <a:cs typeface="Roboto"/>
                          <a:sym typeface="Roboto"/>
                        </a:rPr>
                        <a:t>Pivot Point:</a:t>
                      </a:r>
                      <a:r>
                        <a:rPr lang="en-US" sz="1200" u="none" cap="none" strike="noStrike">
                          <a:latin typeface="Roboto Light"/>
                          <a:ea typeface="Roboto Light"/>
                          <a:cs typeface="Roboto Light"/>
                          <a:sym typeface="Roboto Light"/>
                        </a:rPr>
                        <a:t> The pivot point on a freestanding product (e.g., sofa, table, lamp) should be bottom/center and located at 0,0. Floor products positioned along a wall (e.g., TV stands, consoles, etc.) should have a bottom/back/center pivot point located at 0,0. Wall mounted products (e.g., mirrors, art, etc.) should have a back/middle/center pivot at 0,0.</a:t>
                      </a:r>
                      <a:endParaRPr sz="1400" u="none" cap="none" strike="noStrike"/>
                    </a:p>
                    <a:p>
                      <a:pPr indent="0" lvl="0" marL="0" marR="0" rtl="0" algn="l">
                        <a:lnSpc>
                          <a:spcPct val="100000"/>
                        </a:lnSpc>
                        <a:spcBef>
                          <a:spcPts val="60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p>
                      <a:pPr indent="-223838" lvl="0" marL="233363" marR="0" rtl="0" algn="l">
                        <a:lnSpc>
                          <a:spcPct val="100000"/>
                        </a:lnSpc>
                        <a:spcBef>
                          <a:spcPts val="600"/>
                        </a:spcBef>
                        <a:spcAft>
                          <a:spcPts val="0"/>
                        </a:spcAft>
                        <a:buClr>
                          <a:srgbClr val="000000"/>
                        </a:buClr>
                        <a:buSzPts val="1200"/>
                        <a:buFont typeface="Arial"/>
                        <a:buNone/>
                      </a:pPr>
                      <a:r>
                        <a:t/>
                      </a:r>
                      <a:endParaRPr sz="1200" u="none" cap="none" strike="noStrike">
                        <a:latin typeface="Roboto Light"/>
                        <a:ea typeface="Roboto Light"/>
                        <a:cs typeface="Roboto Light"/>
                        <a:sym typeface="Roboto Light"/>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arxent 1">
      <a:dk1>
        <a:srgbClr val="1C1C1C"/>
      </a:dk1>
      <a:lt1>
        <a:srgbClr val="FFFFFF"/>
      </a:lt1>
      <a:dk2>
        <a:srgbClr val="093E57"/>
      </a:dk2>
      <a:lt2>
        <a:srgbClr val="FEFFFF"/>
      </a:lt2>
      <a:accent1>
        <a:srgbClr val="2A83A1"/>
      </a:accent1>
      <a:accent2>
        <a:srgbClr val="BD2B3A"/>
      </a:accent2>
      <a:accent3>
        <a:srgbClr val="093E57"/>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2022-05-12T18:22:04Z</dcterms:created>
  <dc:creator>caroline.linder.mcneill@gmail.com</dc:creator>
</cp:coreProperties>
</file>