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Lst>
  <p:sldSz cy="6858000" cx="12192000"/>
  <p:notesSz cx="6858000" cy="9144000"/>
  <p:embeddedFontLst>
    <p:embeddedFont>
      <p:font typeface="Roboto Medium"/>
      <p:regular r:id="rId8"/>
      <p:bold r:id="rId9"/>
      <p:italic r:id="rId10"/>
      <p:boldItalic r:id="rId11"/>
    </p:embeddedFont>
    <p:embeddedFont>
      <p:font typeface="Roboto"/>
      <p:regular r:id="rId12"/>
      <p:bold r:id="rId13"/>
      <p:italic r:id="rId14"/>
      <p:boldItalic r:id="rId15"/>
    </p:embeddedFont>
    <p:embeddedFont>
      <p:font typeface="Roboto Light"/>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64">
          <p15:clr>
            <a:srgbClr val="A4A3A4"/>
          </p15:clr>
        </p15:guide>
        <p15:guide id="2" pos="7416">
          <p15:clr>
            <a:srgbClr val="A4A3A4"/>
          </p15:clr>
        </p15:guide>
        <p15:guide id="3" orient="horz" pos="2160">
          <p15:clr>
            <a:srgbClr val="A4A3A4"/>
          </p15:clr>
        </p15:guide>
      </p15:sldGuideLst>
    </p:ext>
    <p:ext uri="http://customooxmlschemas.google.com/">
      <go:slidesCustomData xmlns:go="http://customooxmlschemas.google.com/" r:id="rId20" roundtripDataSignature="AMtx7mhPFMoHzzXmqq5n7Xw8Gog+LfVm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B2C7A77-ECEC-450B-9F28-B92AD2A7AD35}">
  <a:tblStyle styleId="{8B2C7A77-ECEC-450B-9F28-B92AD2A7AD35}"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CF0"/>
          </a:solidFill>
        </a:fill>
      </a:tcStyle>
    </a:wholeTbl>
    <a:band1H>
      <a:tcTxStyle/>
      <a:tcStyle>
        <a:fill>
          <a:solidFill>
            <a:srgbClr val="CBD8DF"/>
          </a:solidFill>
        </a:fill>
      </a:tcStyle>
    </a:band1H>
    <a:band2H>
      <a:tcTxStyle/>
    </a:band2H>
    <a:band1V>
      <a:tcTxStyle/>
      <a:tcStyle>
        <a:fill>
          <a:solidFill>
            <a:srgbClr val="CBD8DF"/>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64"/>
        <p:guide pos="7416"/>
        <p:guide pos="2160" orient="horz"/>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font" Target="fonts/RobotoMedium-boldItalic.fntdata"/><Relationship Id="rId10" Type="http://schemas.openxmlformats.org/officeDocument/2006/relationships/font" Target="fonts/RobotoMedium-italic.fntdata"/><Relationship Id="rId13" Type="http://schemas.openxmlformats.org/officeDocument/2006/relationships/font" Target="fonts/Roboto-bold.fntdata"/><Relationship Id="rId12"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font" Target="fonts/RobotoMedium-bold.fntdata"/><Relationship Id="rId15" Type="http://schemas.openxmlformats.org/officeDocument/2006/relationships/font" Target="fonts/Roboto-boldItalic.fntdata"/><Relationship Id="rId14" Type="http://schemas.openxmlformats.org/officeDocument/2006/relationships/font" Target="fonts/Roboto-italic.fntdata"/><Relationship Id="rId17" Type="http://schemas.openxmlformats.org/officeDocument/2006/relationships/font" Target="fonts/RobotoLight-bold.fntdata"/><Relationship Id="rId16" Type="http://schemas.openxmlformats.org/officeDocument/2006/relationships/font" Target="fonts/RobotoLight-regular.fntdata"/><Relationship Id="rId5" Type="http://schemas.openxmlformats.org/officeDocument/2006/relationships/slideMaster" Target="slideMasters/slideMaster1.xml"/><Relationship Id="rId19" Type="http://schemas.openxmlformats.org/officeDocument/2006/relationships/font" Target="fonts/RobotoLight-boldItalic.fntdata"/><Relationship Id="rId6" Type="http://schemas.openxmlformats.org/officeDocument/2006/relationships/notesMaster" Target="notesMasters/notesMaster1.xml"/><Relationship Id="rId18" Type="http://schemas.openxmlformats.org/officeDocument/2006/relationships/font" Target="fonts/RobotoLight-italic.fntdata"/><Relationship Id="rId7" Type="http://schemas.openxmlformats.org/officeDocument/2006/relationships/slide" Target="slides/slide1.xml"/><Relationship Id="rId8" Type="http://schemas.openxmlformats.org/officeDocument/2006/relationships/font" Target="fonts/RobotoMedium-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type="titleOnly">
  <p:cSld name="TITLE_ONLY">
    <p:bg>
      <p:bgPr>
        <a:gradFill>
          <a:gsLst>
            <a:gs pos="0">
              <a:schemeClr val="accent1"/>
            </a:gs>
            <a:gs pos="100000">
              <a:schemeClr val="accent3"/>
            </a:gs>
          </a:gsLst>
          <a:lin ang="5400000" scaled="0"/>
        </a:gradFill>
      </p:bgPr>
    </p:bg>
    <p:spTree>
      <p:nvGrpSpPr>
        <p:cNvPr id="11" name="Shape 11"/>
        <p:cNvGrpSpPr/>
        <p:nvPr/>
      </p:nvGrpSpPr>
      <p:grpSpPr>
        <a:xfrm>
          <a:off x="0" y="0"/>
          <a:ext cx="0" cy="0"/>
          <a:chOff x="0" y="0"/>
          <a:chExt cx="0" cy="0"/>
        </a:xfrm>
      </p:grpSpPr>
      <p:sp>
        <p:nvSpPr>
          <p:cNvPr id="12" name="Google Shape;12;p3"/>
          <p:cNvSpPr txBox="1"/>
          <p:nvPr>
            <p:ph type="title"/>
          </p:nvPr>
        </p:nvSpPr>
        <p:spPr>
          <a:xfrm>
            <a:off x="838200" y="365126"/>
            <a:ext cx="10515600" cy="832304"/>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3200"/>
              <a:buFont typeface="Roboto Ligh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3"/>
          <p:cNvSpPr txBox="1"/>
          <p:nvPr/>
        </p:nvSpPr>
        <p:spPr>
          <a:xfrm>
            <a:off x="9018603" y="6538065"/>
            <a:ext cx="1804192" cy="206262"/>
          </a:xfrm>
          <a:prstGeom prst="rect">
            <a:avLst/>
          </a:prstGeom>
          <a:noFill/>
          <a:ln>
            <a:noFill/>
          </a:ln>
        </p:spPr>
        <p:txBody>
          <a:bodyPr anchorCtr="0" anchor="t" bIns="0" lIns="0" spcFirstLastPara="1" rIns="0" wrap="square" tIns="1750">
            <a:noAutofit/>
          </a:bodyPr>
          <a:lstStyle/>
          <a:p>
            <a:pPr indent="0" lvl="0" marL="0" marR="0" rtl="0" algn="r">
              <a:lnSpc>
                <a:spcPct val="98000"/>
              </a:lnSpc>
              <a:spcBef>
                <a:spcPts val="0"/>
              </a:spcBef>
              <a:spcAft>
                <a:spcPts val="0"/>
              </a:spcAft>
              <a:buNone/>
            </a:pPr>
            <a:r>
              <a:rPr b="0" i="0" lang="en-US" sz="900" u="none" cap="none" strike="noStrike">
                <a:solidFill>
                  <a:schemeClr val="lt1"/>
                </a:solidFill>
                <a:latin typeface="Roboto Light"/>
                <a:ea typeface="Roboto Light"/>
                <a:cs typeface="Roboto Light"/>
                <a:sym typeface="Roboto Light"/>
              </a:rPr>
              <a:t>©202</a:t>
            </a:r>
            <a:r>
              <a:rPr lang="en-US" sz="900">
                <a:solidFill>
                  <a:schemeClr val="lt1"/>
                </a:solidFill>
                <a:latin typeface="Roboto Light"/>
                <a:ea typeface="Roboto Light"/>
                <a:cs typeface="Roboto Light"/>
                <a:sym typeface="Roboto Light"/>
              </a:rPr>
              <a:t>3</a:t>
            </a:r>
            <a:r>
              <a:rPr b="0" i="0" lang="en-US" sz="900" u="none" cap="none" strike="noStrike">
                <a:solidFill>
                  <a:schemeClr val="lt1"/>
                </a:solidFill>
                <a:latin typeface="Roboto Light"/>
                <a:ea typeface="Roboto Light"/>
                <a:cs typeface="Roboto Light"/>
                <a:sym typeface="Roboto Light"/>
              </a:rPr>
              <a:t> 3D Cloud™ by Marxent</a:t>
            </a:r>
            <a:endParaRPr/>
          </a:p>
          <a:p>
            <a:pPr indent="0" lvl="0" marL="0" marR="0" rtl="0" algn="r">
              <a:lnSpc>
                <a:spcPct val="98000"/>
              </a:lnSpc>
              <a:spcBef>
                <a:spcPts val="0"/>
              </a:spcBef>
              <a:spcAft>
                <a:spcPts val="0"/>
              </a:spcAft>
              <a:buNone/>
            </a:pPr>
            <a:r>
              <a:t/>
            </a:r>
            <a:endParaRPr b="0" i="0" sz="900" u="none" cap="none" strike="noStrike">
              <a:solidFill>
                <a:schemeClr val="lt1"/>
              </a:solidFill>
              <a:latin typeface="Roboto Light"/>
              <a:ea typeface="Roboto Light"/>
              <a:cs typeface="Roboto Light"/>
              <a:sym typeface="Roboto Light"/>
            </a:endParaRPr>
          </a:p>
        </p:txBody>
      </p:sp>
      <p:pic>
        <p:nvPicPr>
          <p:cNvPr descr="A picture containing graphical user interface&#10;&#10;Description automatically generated" id="14" name="Google Shape;14;p3"/>
          <p:cNvPicPr preferRelativeResize="0"/>
          <p:nvPr/>
        </p:nvPicPr>
        <p:blipFill rotWithShape="1">
          <a:blip r:embed="rId2">
            <a:alphaModFix/>
          </a:blip>
          <a:srcRect b="0" l="0" r="0" t="0"/>
          <a:stretch/>
        </p:blipFill>
        <p:spPr>
          <a:xfrm>
            <a:off x="10908050" y="6308871"/>
            <a:ext cx="871845" cy="338328"/>
          </a:xfrm>
          <a:prstGeom prst="rect">
            <a:avLst/>
          </a:prstGeom>
          <a:noFill/>
          <a:ln>
            <a:noFill/>
          </a:ln>
        </p:spPr>
      </p:pic>
    </p:spTree>
  </p:cSld>
  <p:clrMapOvr>
    <a:masterClrMapping/>
  </p:clrMapOvr>
  <p:extLst>
    <p:ext uri="{DCECCB84-F9BA-43D5-87BE-67443E8EF086}">
      <p15:sldGuideLst>
        <p15:guide id="1" orient="horz" pos="418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sp>
        <p:nvSpPr>
          <p:cNvPr id="63" name="Google Shape;63;p1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C1C1C"/>
              </a:buClr>
              <a:buSzPts val="3200"/>
              <a:buFont typeface="Roboto Ligh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1C1C1C"/>
              </a:buClr>
              <a:buSzPts val="3200"/>
              <a:buChar char="•"/>
              <a:defRPr sz="3200"/>
            </a:lvl1pPr>
            <a:lvl2pPr indent="-406400" lvl="1" marL="914400" algn="l">
              <a:lnSpc>
                <a:spcPct val="90000"/>
              </a:lnSpc>
              <a:spcBef>
                <a:spcPts val="500"/>
              </a:spcBef>
              <a:spcAft>
                <a:spcPts val="0"/>
              </a:spcAft>
              <a:buClr>
                <a:srgbClr val="1C1C1C"/>
              </a:buClr>
              <a:buSzPts val="2800"/>
              <a:buChar char="•"/>
              <a:defRPr sz="2800"/>
            </a:lvl2pPr>
            <a:lvl3pPr indent="-381000" lvl="2" marL="1371600" algn="l">
              <a:lnSpc>
                <a:spcPct val="90000"/>
              </a:lnSpc>
              <a:spcBef>
                <a:spcPts val="500"/>
              </a:spcBef>
              <a:spcAft>
                <a:spcPts val="0"/>
              </a:spcAft>
              <a:buClr>
                <a:srgbClr val="1C1C1C"/>
              </a:buClr>
              <a:buSzPts val="2400"/>
              <a:buChar char="•"/>
              <a:defRPr sz="2400"/>
            </a:lvl3pPr>
            <a:lvl4pPr indent="-355600" lvl="3" marL="1828800" algn="l">
              <a:lnSpc>
                <a:spcPct val="90000"/>
              </a:lnSpc>
              <a:spcBef>
                <a:spcPts val="500"/>
              </a:spcBef>
              <a:spcAft>
                <a:spcPts val="0"/>
              </a:spcAft>
              <a:buClr>
                <a:srgbClr val="1C1C1C"/>
              </a:buClr>
              <a:buSzPts val="2000"/>
              <a:buChar char="•"/>
              <a:defRPr sz="2000"/>
            </a:lvl4pPr>
            <a:lvl5pPr indent="-355600" lvl="4" marL="2286000" algn="l">
              <a:lnSpc>
                <a:spcPct val="90000"/>
              </a:lnSpc>
              <a:spcBef>
                <a:spcPts val="500"/>
              </a:spcBef>
              <a:spcAft>
                <a:spcPts val="0"/>
              </a:spcAft>
              <a:buClr>
                <a:srgbClr val="1C1C1C"/>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5" name="Google Shape;65;p1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C1C1C"/>
              </a:buClr>
              <a:buSzPts val="1600"/>
              <a:buNone/>
              <a:defRPr sz="1600"/>
            </a:lvl1pPr>
            <a:lvl2pPr indent="-228600" lvl="1" marL="914400" algn="l">
              <a:lnSpc>
                <a:spcPct val="90000"/>
              </a:lnSpc>
              <a:spcBef>
                <a:spcPts val="500"/>
              </a:spcBef>
              <a:spcAft>
                <a:spcPts val="0"/>
              </a:spcAft>
              <a:buClr>
                <a:srgbClr val="1C1C1C"/>
              </a:buClr>
              <a:buSzPts val="1400"/>
              <a:buNone/>
              <a:defRPr sz="1400"/>
            </a:lvl2pPr>
            <a:lvl3pPr indent="-228600" lvl="2" marL="1371600" algn="l">
              <a:lnSpc>
                <a:spcPct val="90000"/>
              </a:lnSpc>
              <a:spcBef>
                <a:spcPts val="500"/>
              </a:spcBef>
              <a:spcAft>
                <a:spcPts val="0"/>
              </a:spcAft>
              <a:buClr>
                <a:srgbClr val="1C1C1C"/>
              </a:buClr>
              <a:buSzPts val="1200"/>
              <a:buNone/>
              <a:defRPr sz="1200"/>
            </a:lvl3pPr>
            <a:lvl4pPr indent="-228600" lvl="3" marL="1828800" algn="l">
              <a:lnSpc>
                <a:spcPct val="90000"/>
              </a:lnSpc>
              <a:spcBef>
                <a:spcPts val="500"/>
              </a:spcBef>
              <a:spcAft>
                <a:spcPts val="0"/>
              </a:spcAft>
              <a:buClr>
                <a:srgbClr val="1C1C1C"/>
              </a:buClr>
              <a:buSzPts val="1000"/>
              <a:buNone/>
              <a:defRPr sz="1000"/>
            </a:lvl4pPr>
            <a:lvl5pPr indent="-228600" lvl="4" marL="2286000" algn="l">
              <a:lnSpc>
                <a:spcPct val="90000"/>
              </a:lnSpc>
              <a:spcBef>
                <a:spcPts val="500"/>
              </a:spcBef>
              <a:spcAft>
                <a:spcPts val="0"/>
              </a:spcAft>
              <a:buClr>
                <a:srgbClr val="1C1C1C"/>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sp>
        <p:nvSpPr>
          <p:cNvPr id="70" name="Google Shape;70;p1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C1C1C"/>
              </a:buClr>
              <a:buSzPts val="3200"/>
              <a:buFont typeface="Roboto Ligh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3"/>
          <p:cNvSpPr/>
          <p:nvPr>
            <p:ph idx="2" type="pic"/>
          </p:nvPr>
        </p:nvSpPr>
        <p:spPr>
          <a:xfrm>
            <a:off x="5183188" y="987425"/>
            <a:ext cx="6172200" cy="4873625"/>
          </a:xfrm>
          <a:prstGeom prst="rect">
            <a:avLst/>
          </a:prstGeom>
          <a:noFill/>
          <a:ln>
            <a:noFill/>
          </a:ln>
        </p:spPr>
      </p:sp>
      <p:sp>
        <p:nvSpPr>
          <p:cNvPr id="72" name="Google Shape;72;p1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C1C1C"/>
              </a:buClr>
              <a:buSzPts val="1600"/>
              <a:buNone/>
              <a:defRPr sz="1600"/>
            </a:lvl1pPr>
            <a:lvl2pPr indent="-228600" lvl="1" marL="914400" algn="l">
              <a:lnSpc>
                <a:spcPct val="90000"/>
              </a:lnSpc>
              <a:spcBef>
                <a:spcPts val="500"/>
              </a:spcBef>
              <a:spcAft>
                <a:spcPts val="0"/>
              </a:spcAft>
              <a:buClr>
                <a:srgbClr val="1C1C1C"/>
              </a:buClr>
              <a:buSzPts val="1400"/>
              <a:buNone/>
              <a:defRPr sz="1400"/>
            </a:lvl2pPr>
            <a:lvl3pPr indent="-228600" lvl="2" marL="1371600" algn="l">
              <a:lnSpc>
                <a:spcPct val="90000"/>
              </a:lnSpc>
              <a:spcBef>
                <a:spcPts val="500"/>
              </a:spcBef>
              <a:spcAft>
                <a:spcPts val="0"/>
              </a:spcAft>
              <a:buClr>
                <a:srgbClr val="1C1C1C"/>
              </a:buClr>
              <a:buSzPts val="1200"/>
              <a:buNone/>
              <a:defRPr sz="1200"/>
            </a:lvl3pPr>
            <a:lvl4pPr indent="-228600" lvl="3" marL="1828800" algn="l">
              <a:lnSpc>
                <a:spcPct val="90000"/>
              </a:lnSpc>
              <a:spcBef>
                <a:spcPts val="500"/>
              </a:spcBef>
              <a:spcAft>
                <a:spcPts val="0"/>
              </a:spcAft>
              <a:buClr>
                <a:srgbClr val="1C1C1C"/>
              </a:buClr>
              <a:buSzPts val="1000"/>
              <a:buNone/>
              <a:defRPr sz="1000"/>
            </a:lvl4pPr>
            <a:lvl5pPr indent="-228600" lvl="4" marL="2286000" algn="l">
              <a:lnSpc>
                <a:spcPct val="90000"/>
              </a:lnSpc>
              <a:spcBef>
                <a:spcPts val="500"/>
              </a:spcBef>
              <a:spcAft>
                <a:spcPts val="0"/>
              </a:spcAft>
              <a:buClr>
                <a:srgbClr val="1C1C1C"/>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3" name="Google Shape;73;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14"/>
          <p:cNvSpPr txBox="1"/>
          <p:nvPr>
            <p:ph type="title"/>
          </p:nvPr>
        </p:nvSpPr>
        <p:spPr>
          <a:xfrm>
            <a:off x="838200" y="365126"/>
            <a:ext cx="10515600" cy="832304"/>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1C1C1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C1C1C"/>
              </a:buClr>
              <a:buSzPts val="1800"/>
              <a:buChar char="•"/>
              <a:defRPr/>
            </a:lvl1pPr>
            <a:lvl2pPr indent="-342900" lvl="1" marL="914400" algn="l">
              <a:lnSpc>
                <a:spcPct val="90000"/>
              </a:lnSpc>
              <a:spcBef>
                <a:spcPts val="500"/>
              </a:spcBef>
              <a:spcAft>
                <a:spcPts val="0"/>
              </a:spcAft>
              <a:buClr>
                <a:srgbClr val="1C1C1C"/>
              </a:buClr>
              <a:buSzPts val="1800"/>
              <a:buChar char="•"/>
              <a:defRPr/>
            </a:lvl2pPr>
            <a:lvl3pPr indent="-342900" lvl="2" marL="1371600" algn="l">
              <a:lnSpc>
                <a:spcPct val="90000"/>
              </a:lnSpc>
              <a:spcBef>
                <a:spcPts val="500"/>
              </a:spcBef>
              <a:spcAft>
                <a:spcPts val="0"/>
              </a:spcAft>
              <a:buClr>
                <a:srgbClr val="1C1C1C"/>
              </a:buClr>
              <a:buSzPts val="1800"/>
              <a:buChar char="•"/>
              <a:defRPr/>
            </a:lvl3pPr>
            <a:lvl4pPr indent="-342900" lvl="3" marL="1828800" algn="l">
              <a:lnSpc>
                <a:spcPct val="90000"/>
              </a:lnSpc>
              <a:spcBef>
                <a:spcPts val="500"/>
              </a:spcBef>
              <a:spcAft>
                <a:spcPts val="0"/>
              </a:spcAft>
              <a:buClr>
                <a:srgbClr val="1C1C1C"/>
              </a:buClr>
              <a:buSzPts val="1800"/>
              <a:buChar char="•"/>
              <a:defRPr/>
            </a:lvl4pPr>
            <a:lvl5pPr indent="-342900" lvl="4" marL="2286000" algn="l">
              <a:lnSpc>
                <a:spcPct val="90000"/>
              </a:lnSpc>
              <a:spcBef>
                <a:spcPts val="500"/>
              </a:spcBef>
              <a:spcAft>
                <a:spcPts val="0"/>
              </a:spcAft>
              <a:buClr>
                <a:srgbClr val="1C1C1C"/>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15"/>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1C1C1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1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C1C1C"/>
              </a:buClr>
              <a:buSzPts val="1800"/>
              <a:buChar char="•"/>
              <a:defRPr/>
            </a:lvl1pPr>
            <a:lvl2pPr indent="-342900" lvl="1" marL="914400" algn="l">
              <a:lnSpc>
                <a:spcPct val="90000"/>
              </a:lnSpc>
              <a:spcBef>
                <a:spcPts val="500"/>
              </a:spcBef>
              <a:spcAft>
                <a:spcPts val="0"/>
              </a:spcAft>
              <a:buClr>
                <a:srgbClr val="1C1C1C"/>
              </a:buClr>
              <a:buSzPts val="1800"/>
              <a:buChar char="•"/>
              <a:defRPr/>
            </a:lvl2pPr>
            <a:lvl3pPr indent="-342900" lvl="2" marL="1371600" algn="l">
              <a:lnSpc>
                <a:spcPct val="90000"/>
              </a:lnSpc>
              <a:spcBef>
                <a:spcPts val="500"/>
              </a:spcBef>
              <a:spcAft>
                <a:spcPts val="0"/>
              </a:spcAft>
              <a:buClr>
                <a:srgbClr val="1C1C1C"/>
              </a:buClr>
              <a:buSzPts val="1800"/>
              <a:buChar char="•"/>
              <a:defRPr/>
            </a:lvl3pPr>
            <a:lvl4pPr indent="-342900" lvl="3" marL="1828800" algn="l">
              <a:lnSpc>
                <a:spcPct val="90000"/>
              </a:lnSpc>
              <a:spcBef>
                <a:spcPts val="500"/>
              </a:spcBef>
              <a:spcAft>
                <a:spcPts val="0"/>
              </a:spcAft>
              <a:buClr>
                <a:srgbClr val="1C1C1C"/>
              </a:buClr>
              <a:buSzPts val="1800"/>
              <a:buChar char="•"/>
              <a:defRPr/>
            </a:lvl4pPr>
            <a:lvl5pPr indent="-342900" lvl="4" marL="2286000" algn="l">
              <a:lnSpc>
                <a:spcPct val="90000"/>
              </a:lnSpc>
              <a:spcBef>
                <a:spcPts val="500"/>
              </a:spcBef>
              <a:spcAft>
                <a:spcPts val="0"/>
              </a:spcAft>
              <a:buClr>
                <a:srgbClr val="1C1C1C"/>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1C1C1C"/>
              </a:buClr>
              <a:buSzPts val="6000"/>
              <a:buFont typeface="Roboto Ligh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1C1C1C"/>
              </a:buClr>
              <a:buSzPts val="2400"/>
              <a:buNone/>
              <a:defRPr sz="2400"/>
            </a:lvl1pPr>
            <a:lvl2pPr lvl="1" algn="ctr">
              <a:lnSpc>
                <a:spcPct val="90000"/>
              </a:lnSpc>
              <a:spcBef>
                <a:spcPts val="500"/>
              </a:spcBef>
              <a:spcAft>
                <a:spcPts val="0"/>
              </a:spcAft>
              <a:buClr>
                <a:srgbClr val="1C1C1C"/>
              </a:buClr>
              <a:buSzPts val="2000"/>
              <a:buNone/>
              <a:defRPr sz="2000"/>
            </a:lvl2pPr>
            <a:lvl3pPr lvl="2" algn="ctr">
              <a:lnSpc>
                <a:spcPct val="90000"/>
              </a:lnSpc>
              <a:spcBef>
                <a:spcPts val="500"/>
              </a:spcBef>
              <a:spcAft>
                <a:spcPts val="0"/>
              </a:spcAft>
              <a:buClr>
                <a:srgbClr val="1C1C1C"/>
              </a:buClr>
              <a:buSzPts val="1800"/>
              <a:buNone/>
              <a:defRPr sz="1800"/>
            </a:lvl3pPr>
            <a:lvl4pPr lvl="3" algn="ctr">
              <a:lnSpc>
                <a:spcPct val="90000"/>
              </a:lnSpc>
              <a:spcBef>
                <a:spcPts val="500"/>
              </a:spcBef>
              <a:spcAft>
                <a:spcPts val="0"/>
              </a:spcAft>
              <a:buClr>
                <a:srgbClr val="1C1C1C"/>
              </a:buClr>
              <a:buSzPts val="1600"/>
              <a:buNone/>
              <a:defRPr sz="1600"/>
            </a:lvl4pPr>
            <a:lvl5pPr lvl="4" algn="ctr">
              <a:lnSpc>
                <a:spcPct val="90000"/>
              </a:lnSpc>
              <a:spcBef>
                <a:spcPts val="500"/>
              </a:spcBef>
              <a:spcAft>
                <a:spcPts val="0"/>
              </a:spcAft>
              <a:buClr>
                <a:srgbClr val="1C1C1C"/>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5"/>
          <p:cNvSpPr txBox="1"/>
          <p:nvPr>
            <p:ph type="title"/>
          </p:nvPr>
        </p:nvSpPr>
        <p:spPr>
          <a:xfrm>
            <a:off x="838200" y="365126"/>
            <a:ext cx="10515600" cy="832304"/>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1C1C1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C1C1C"/>
              </a:buClr>
              <a:buSzPts val="1800"/>
              <a:buChar char="•"/>
              <a:defRPr/>
            </a:lvl1pPr>
            <a:lvl2pPr indent="-342900" lvl="1" marL="914400" algn="l">
              <a:lnSpc>
                <a:spcPct val="90000"/>
              </a:lnSpc>
              <a:spcBef>
                <a:spcPts val="500"/>
              </a:spcBef>
              <a:spcAft>
                <a:spcPts val="0"/>
              </a:spcAft>
              <a:buClr>
                <a:srgbClr val="1C1C1C"/>
              </a:buClr>
              <a:buSzPts val="1800"/>
              <a:buChar char="•"/>
              <a:defRPr/>
            </a:lvl2pPr>
            <a:lvl3pPr indent="-342900" lvl="2" marL="1371600" algn="l">
              <a:lnSpc>
                <a:spcPct val="90000"/>
              </a:lnSpc>
              <a:spcBef>
                <a:spcPts val="500"/>
              </a:spcBef>
              <a:spcAft>
                <a:spcPts val="0"/>
              </a:spcAft>
              <a:buClr>
                <a:srgbClr val="1C1C1C"/>
              </a:buClr>
              <a:buSzPts val="1800"/>
              <a:buChar char="•"/>
              <a:defRPr/>
            </a:lvl3pPr>
            <a:lvl4pPr indent="-342900" lvl="3" marL="1828800" algn="l">
              <a:lnSpc>
                <a:spcPct val="90000"/>
              </a:lnSpc>
              <a:spcBef>
                <a:spcPts val="500"/>
              </a:spcBef>
              <a:spcAft>
                <a:spcPts val="0"/>
              </a:spcAft>
              <a:buClr>
                <a:srgbClr val="1C1C1C"/>
              </a:buClr>
              <a:buSzPts val="1800"/>
              <a:buChar char="•"/>
              <a:defRPr/>
            </a:lvl4pPr>
            <a:lvl5pPr indent="-342900" lvl="4" marL="2286000" algn="l">
              <a:lnSpc>
                <a:spcPct val="90000"/>
              </a:lnSpc>
              <a:spcBef>
                <a:spcPts val="500"/>
              </a:spcBef>
              <a:spcAft>
                <a:spcPts val="0"/>
              </a:spcAft>
              <a:buClr>
                <a:srgbClr val="1C1C1C"/>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C1C1C"/>
              </a:buClr>
              <a:buSzPts val="6000"/>
              <a:buFont typeface="Roboto Ligh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98989"/>
              </a:buClr>
              <a:buSzPts val="2400"/>
              <a:buNone/>
              <a:defRPr sz="2400">
                <a:solidFill>
                  <a:srgbClr val="898989"/>
                </a:solidFill>
              </a:defRPr>
            </a:lvl1pPr>
            <a:lvl2pPr indent="-228600" lvl="1" marL="914400" algn="l">
              <a:lnSpc>
                <a:spcPct val="90000"/>
              </a:lnSpc>
              <a:spcBef>
                <a:spcPts val="500"/>
              </a:spcBef>
              <a:spcAft>
                <a:spcPts val="0"/>
              </a:spcAft>
              <a:buClr>
                <a:srgbClr val="898989"/>
              </a:buClr>
              <a:buSzPts val="2000"/>
              <a:buNone/>
              <a:defRPr sz="2000">
                <a:solidFill>
                  <a:srgbClr val="898989"/>
                </a:solidFill>
              </a:defRPr>
            </a:lvl2pPr>
            <a:lvl3pPr indent="-228600" lvl="2" marL="1371600" algn="l">
              <a:lnSpc>
                <a:spcPct val="90000"/>
              </a:lnSpc>
              <a:spcBef>
                <a:spcPts val="500"/>
              </a:spcBef>
              <a:spcAft>
                <a:spcPts val="0"/>
              </a:spcAft>
              <a:buClr>
                <a:srgbClr val="898989"/>
              </a:buClr>
              <a:buSzPts val="1800"/>
              <a:buNone/>
              <a:defRPr sz="1800">
                <a:solidFill>
                  <a:srgbClr val="898989"/>
                </a:solidFill>
              </a:defRPr>
            </a:lvl3pPr>
            <a:lvl4pPr indent="-228600" lvl="3" marL="1828800" algn="l">
              <a:lnSpc>
                <a:spcPct val="90000"/>
              </a:lnSpc>
              <a:spcBef>
                <a:spcPts val="500"/>
              </a:spcBef>
              <a:spcAft>
                <a:spcPts val="0"/>
              </a:spcAft>
              <a:buClr>
                <a:srgbClr val="898989"/>
              </a:buClr>
              <a:buSzPts val="1600"/>
              <a:buNone/>
              <a:defRPr sz="1600">
                <a:solidFill>
                  <a:srgbClr val="898989"/>
                </a:solidFill>
              </a:defRPr>
            </a:lvl4pPr>
            <a:lvl5pPr indent="-228600" lvl="4" marL="2286000" algn="l">
              <a:lnSpc>
                <a:spcPct val="90000"/>
              </a:lnSpc>
              <a:spcBef>
                <a:spcPts val="500"/>
              </a:spcBef>
              <a:spcAft>
                <a:spcPts val="0"/>
              </a:spcAft>
              <a:buClr>
                <a:srgbClr val="898989"/>
              </a:buClr>
              <a:buSzPts val="1600"/>
              <a:buNone/>
              <a:defRPr sz="1600">
                <a:solidFill>
                  <a:srgbClr val="898989"/>
                </a:solidFill>
              </a:defRPr>
            </a:lvl5pPr>
            <a:lvl6pPr indent="-228600" lvl="5" marL="2743200" algn="l">
              <a:lnSpc>
                <a:spcPct val="90000"/>
              </a:lnSpc>
              <a:spcBef>
                <a:spcPts val="500"/>
              </a:spcBef>
              <a:spcAft>
                <a:spcPts val="0"/>
              </a:spcAft>
              <a:buClr>
                <a:srgbClr val="898989"/>
              </a:buClr>
              <a:buSzPts val="1600"/>
              <a:buNone/>
              <a:defRPr sz="1600">
                <a:solidFill>
                  <a:srgbClr val="898989"/>
                </a:solidFill>
              </a:defRPr>
            </a:lvl6pPr>
            <a:lvl7pPr indent="-228600" lvl="6" marL="3200400" algn="l">
              <a:lnSpc>
                <a:spcPct val="90000"/>
              </a:lnSpc>
              <a:spcBef>
                <a:spcPts val="500"/>
              </a:spcBef>
              <a:spcAft>
                <a:spcPts val="0"/>
              </a:spcAft>
              <a:buClr>
                <a:srgbClr val="898989"/>
              </a:buClr>
              <a:buSzPts val="1600"/>
              <a:buNone/>
              <a:defRPr sz="1600">
                <a:solidFill>
                  <a:srgbClr val="898989"/>
                </a:solidFill>
              </a:defRPr>
            </a:lvl7pPr>
            <a:lvl8pPr indent="-228600" lvl="7" marL="3657600" algn="l">
              <a:lnSpc>
                <a:spcPct val="90000"/>
              </a:lnSpc>
              <a:spcBef>
                <a:spcPts val="500"/>
              </a:spcBef>
              <a:spcAft>
                <a:spcPts val="0"/>
              </a:spcAft>
              <a:buClr>
                <a:srgbClr val="898989"/>
              </a:buClr>
              <a:buSzPts val="1600"/>
              <a:buNone/>
              <a:defRPr sz="1600">
                <a:solidFill>
                  <a:srgbClr val="898989"/>
                </a:solidFill>
              </a:defRPr>
            </a:lvl8pPr>
            <a:lvl9pPr indent="-228600" lvl="8" marL="4114800" algn="l">
              <a:lnSpc>
                <a:spcPct val="90000"/>
              </a:lnSpc>
              <a:spcBef>
                <a:spcPts val="500"/>
              </a:spcBef>
              <a:spcAft>
                <a:spcPts val="0"/>
              </a:spcAft>
              <a:buClr>
                <a:srgbClr val="898989"/>
              </a:buClr>
              <a:buSzPts val="1600"/>
              <a:buNone/>
              <a:defRPr sz="1600">
                <a:solidFill>
                  <a:srgbClr val="898989"/>
                </a:solidFill>
              </a:defRPr>
            </a:lvl9pPr>
          </a:lstStyle>
          <a:p/>
        </p:txBody>
      </p:sp>
      <p:sp>
        <p:nvSpPr>
          <p:cNvPr id="30" name="Google Shape;30;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7"/>
          <p:cNvSpPr txBox="1"/>
          <p:nvPr>
            <p:ph type="title"/>
          </p:nvPr>
        </p:nvSpPr>
        <p:spPr>
          <a:xfrm>
            <a:off x="838200" y="365126"/>
            <a:ext cx="10515600" cy="832304"/>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1C1C1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C1C1C"/>
              </a:buClr>
              <a:buSzPts val="1800"/>
              <a:buChar char="•"/>
              <a:defRPr/>
            </a:lvl1pPr>
            <a:lvl2pPr indent="-342900" lvl="1" marL="914400" algn="l">
              <a:lnSpc>
                <a:spcPct val="90000"/>
              </a:lnSpc>
              <a:spcBef>
                <a:spcPts val="500"/>
              </a:spcBef>
              <a:spcAft>
                <a:spcPts val="0"/>
              </a:spcAft>
              <a:buClr>
                <a:srgbClr val="1C1C1C"/>
              </a:buClr>
              <a:buSzPts val="1800"/>
              <a:buChar char="•"/>
              <a:defRPr/>
            </a:lvl2pPr>
            <a:lvl3pPr indent="-342900" lvl="2" marL="1371600" algn="l">
              <a:lnSpc>
                <a:spcPct val="90000"/>
              </a:lnSpc>
              <a:spcBef>
                <a:spcPts val="500"/>
              </a:spcBef>
              <a:spcAft>
                <a:spcPts val="0"/>
              </a:spcAft>
              <a:buClr>
                <a:srgbClr val="1C1C1C"/>
              </a:buClr>
              <a:buSzPts val="1800"/>
              <a:buChar char="•"/>
              <a:defRPr/>
            </a:lvl3pPr>
            <a:lvl4pPr indent="-342900" lvl="3" marL="1828800" algn="l">
              <a:lnSpc>
                <a:spcPct val="90000"/>
              </a:lnSpc>
              <a:spcBef>
                <a:spcPts val="500"/>
              </a:spcBef>
              <a:spcAft>
                <a:spcPts val="0"/>
              </a:spcAft>
              <a:buClr>
                <a:srgbClr val="1C1C1C"/>
              </a:buClr>
              <a:buSzPts val="1800"/>
              <a:buChar char="•"/>
              <a:defRPr/>
            </a:lvl4pPr>
            <a:lvl5pPr indent="-342900" lvl="4" marL="2286000" algn="l">
              <a:lnSpc>
                <a:spcPct val="90000"/>
              </a:lnSpc>
              <a:spcBef>
                <a:spcPts val="500"/>
              </a:spcBef>
              <a:spcAft>
                <a:spcPts val="0"/>
              </a:spcAft>
              <a:buClr>
                <a:srgbClr val="1C1C1C"/>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C1C1C"/>
              </a:buClr>
              <a:buSzPts val="1800"/>
              <a:buChar char="•"/>
              <a:defRPr/>
            </a:lvl1pPr>
            <a:lvl2pPr indent="-342900" lvl="1" marL="914400" algn="l">
              <a:lnSpc>
                <a:spcPct val="90000"/>
              </a:lnSpc>
              <a:spcBef>
                <a:spcPts val="500"/>
              </a:spcBef>
              <a:spcAft>
                <a:spcPts val="0"/>
              </a:spcAft>
              <a:buClr>
                <a:srgbClr val="1C1C1C"/>
              </a:buClr>
              <a:buSzPts val="1800"/>
              <a:buChar char="•"/>
              <a:defRPr/>
            </a:lvl2pPr>
            <a:lvl3pPr indent="-342900" lvl="2" marL="1371600" algn="l">
              <a:lnSpc>
                <a:spcPct val="90000"/>
              </a:lnSpc>
              <a:spcBef>
                <a:spcPts val="500"/>
              </a:spcBef>
              <a:spcAft>
                <a:spcPts val="0"/>
              </a:spcAft>
              <a:buClr>
                <a:srgbClr val="1C1C1C"/>
              </a:buClr>
              <a:buSzPts val="1800"/>
              <a:buChar char="•"/>
              <a:defRPr/>
            </a:lvl3pPr>
            <a:lvl4pPr indent="-342900" lvl="3" marL="1828800" algn="l">
              <a:lnSpc>
                <a:spcPct val="90000"/>
              </a:lnSpc>
              <a:spcBef>
                <a:spcPts val="500"/>
              </a:spcBef>
              <a:spcAft>
                <a:spcPts val="0"/>
              </a:spcAft>
              <a:buClr>
                <a:srgbClr val="1C1C1C"/>
              </a:buClr>
              <a:buSzPts val="1800"/>
              <a:buChar char="•"/>
              <a:defRPr/>
            </a:lvl4pPr>
            <a:lvl5pPr indent="-342900" lvl="4" marL="2286000" algn="l">
              <a:lnSpc>
                <a:spcPct val="90000"/>
              </a:lnSpc>
              <a:spcBef>
                <a:spcPts val="500"/>
              </a:spcBef>
              <a:spcAft>
                <a:spcPts val="0"/>
              </a:spcAft>
              <a:buClr>
                <a:srgbClr val="1C1C1C"/>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8"/>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1C1C1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1C1C1C"/>
              </a:buClr>
              <a:buSzPts val="2400"/>
              <a:buNone/>
              <a:defRPr b="1" sz="2400"/>
            </a:lvl1pPr>
            <a:lvl2pPr indent="-228600" lvl="1" marL="914400" algn="l">
              <a:lnSpc>
                <a:spcPct val="90000"/>
              </a:lnSpc>
              <a:spcBef>
                <a:spcPts val="500"/>
              </a:spcBef>
              <a:spcAft>
                <a:spcPts val="0"/>
              </a:spcAft>
              <a:buClr>
                <a:srgbClr val="1C1C1C"/>
              </a:buClr>
              <a:buSzPts val="2000"/>
              <a:buNone/>
              <a:defRPr b="1" sz="2000"/>
            </a:lvl2pPr>
            <a:lvl3pPr indent="-228600" lvl="2" marL="1371600" algn="l">
              <a:lnSpc>
                <a:spcPct val="90000"/>
              </a:lnSpc>
              <a:spcBef>
                <a:spcPts val="500"/>
              </a:spcBef>
              <a:spcAft>
                <a:spcPts val="0"/>
              </a:spcAft>
              <a:buClr>
                <a:srgbClr val="1C1C1C"/>
              </a:buClr>
              <a:buSzPts val="1800"/>
              <a:buNone/>
              <a:defRPr b="1" sz="1800"/>
            </a:lvl3pPr>
            <a:lvl4pPr indent="-228600" lvl="3" marL="1828800" algn="l">
              <a:lnSpc>
                <a:spcPct val="90000"/>
              </a:lnSpc>
              <a:spcBef>
                <a:spcPts val="500"/>
              </a:spcBef>
              <a:spcAft>
                <a:spcPts val="0"/>
              </a:spcAft>
              <a:buClr>
                <a:srgbClr val="1C1C1C"/>
              </a:buClr>
              <a:buSzPts val="1600"/>
              <a:buNone/>
              <a:defRPr b="1" sz="1600"/>
            </a:lvl4pPr>
            <a:lvl5pPr indent="-228600" lvl="4" marL="2286000" algn="l">
              <a:lnSpc>
                <a:spcPct val="90000"/>
              </a:lnSpc>
              <a:spcBef>
                <a:spcPts val="500"/>
              </a:spcBef>
              <a:spcAft>
                <a:spcPts val="0"/>
              </a:spcAft>
              <a:buClr>
                <a:srgbClr val="1C1C1C"/>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C1C1C"/>
              </a:buClr>
              <a:buSzPts val="1800"/>
              <a:buChar char="•"/>
              <a:defRPr/>
            </a:lvl1pPr>
            <a:lvl2pPr indent="-342900" lvl="1" marL="914400" algn="l">
              <a:lnSpc>
                <a:spcPct val="90000"/>
              </a:lnSpc>
              <a:spcBef>
                <a:spcPts val="500"/>
              </a:spcBef>
              <a:spcAft>
                <a:spcPts val="0"/>
              </a:spcAft>
              <a:buClr>
                <a:srgbClr val="1C1C1C"/>
              </a:buClr>
              <a:buSzPts val="1800"/>
              <a:buChar char="•"/>
              <a:defRPr/>
            </a:lvl2pPr>
            <a:lvl3pPr indent="-342900" lvl="2" marL="1371600" algn="l">
              <a:lnSpc>
                <a:spcPct val="90000"/>
              </a:lnSpc>
              <a:spcBef>
                <a:spcPts val="500"/>
              </a:spcBef>
              <a:spcAft>
                <a:spcPts val="0"/>
              </a:spcAft>
              <a:buClr>
                <a:srgbClr val="1C1C1C"/>
              </a:buClr>
              <a:buSzPts val="1800"/>
              <a:buChar char="•"/>
              <a:defRPr/>
            </a:lvl3pPr>
            <a:lvl4pPr indent="-342900" lvl="3" marL="1828800" algn="l">
              <a:lnSpc>
                <a:spcPct val="90000"/>
              </a:lnSpc>
              <a:spcBef>
                <a:spcPts val="500"/>
              </a:spcBef>
              <a:spcAft>
                <a:spcPts val="0"/>
              </a:spcAft>
              <a:buClr>
                <a:srgbClr val="1C1C1C"/>
              </a:buClr>
              <a:buSzPts val="1800"/>
              <a:buChar char="•"/>
              <a:defRPr/>
            </a:lvl4pPr>
            <a:lvl5pPr indent="-342900" lvl="4" marL="2286000" algn="l">
              <a:lnSpc>
                <a:spcPct val="90000"/>
              </a:lnSpc>
              <a:spcBef>
                <a:spcPts val="500"/>
              </a:spcBef>
              <a:spcAft>
                <a:spcPts val="0"/>
              </a:spcAft>
              <a:buClr>
                <a:srgbClr val="1C1C1C"/>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1C1C1C"/>
              </a:buClr>
              <a:buSzPts val="2400"/>
              <a:buNone/>
              <a:defRPr b="1" sz="2400"/>
            </a:lvl1pPr>
            <a:lvl2pPr indent="-228600" lvl="1" marL="914400" algn="l">
              <a:lnSpc>
                <a:spcPct val="90000"/>
              </a:lnSpc>
              <a:spcBef>
                <a:spcPts val="500"/>
              </a:spcBef>
              <a:spcAft>
                <a:spcPts val="0"/>
              </a:spcAft>
              <a:buClr>
                <a:srgbClr val="1C1C1C"/>
              </a:buClr>
              <a:buSzPts val="2000"/>
              <a:buNone/>
              <a:defRPr b="1" sz="2000"/>
            </a:lvl2pPr>
            <a:lvl3pPr indent="-228600" lvl="2" marL="1371600" algn="l">
              <a:lnSpc>
                <a:spcPct val="90000"/>
              </a:lnSpc>
              <a:spcBef>
                <a:spcPts val="500"/>
              </a:spcBef>
              <a:spcAft>
                <a:spcPts val="0"/>
              </a:spcAft>
              <a:buClr>
                <a:srgbClr val="1C1C1C"/>
              </a:buClr>
              <a:buSzPts val="1800"/>
              <a:buNone/>
              <a:defRPr b="1" sz="1800"/>
            </a:lvl3pPr>
            <a:lvl4pPr indent="-228600" lvl="3" marL="1828800" algn="l">
              <a:lnSpc>
                <a:spcPct val="90000"/>
              </a:lnSpc>
              <a:spcBef>
                <a:spcPts val="500"/>
              </a:spcBef>
              <a:spcAft>
                <a:spcPts val="0"/>
              </a:spcAft>
              <a:buClr>
                <a:srgbClr val="1C1C1C"/>
              </a:buClr>
              <a:buSzPts val="1600"/>
              <a:buNone/>
              <a:defRPr b="1" sz="1600"/>
            </a:lvl4pPr>
            <a:lvl5pPr indent="-228600" lvl="4" marL="2286000" algn="l">
              <a:lnSpc>
                <a:spcPct val="90000"/>
              </a:lnSpc>
              <a:spcBef>
                <a:spcPts val="500"/>
              </a:spcBef>
              <a:spcAft>
                <a:spcPts val="0"/>
              </a:spcAft>
              <a:buClr>
                <a:srgbClr val="1C1C1C"/>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C1C1C"/>
              </a:buClr>
              <a:buSzPts val="1800"/>
              <a:buChar char="•"/>
              <a:defRPr/>
            </a:lvl1pPr>
            <a:lvl2pPr indent="-342900" lvl="1" marL="914400" algn="l">
              <a:lnSpc>
                <a:spcPct val="90000"/>
              </a:lnSpc>
              <a:spcBef>
                <a:spcPts val="500"/>
              </a:spcBef>
              <a:spcAft>
                <a:spcPts val="0"/>
              </a:spcAft>
              <a:buClr>
                <a:srgbClr val="1C1C1C"/>
              </a:buClr>
              <a:buSzPts val="1800"/>
              <a:buChar char="•"/>
              <a:defRPr/>
            </a:lvl2pPr>
            <a:lvl3pPr indent="-342900" lvl="2" marL="1371600" algn="l">
              <a:lnSpc>
                <a:spcPct val="90000"/>
              </a:lnSpc>
              <a:spcBef>
                <a:spcPts val="500"/>
              </a:spcBef>
              <a:spcAft>
                <a:spcPts val="0"/>
              </a:spcAft>
              <a:buClr>
                <a:srgbClr val="1C1C1C"/>
              </a:buClr>
              <a:buSzPts val="1800"/>
              <a:buChar char="•"/>
              <a:defRPr/>
            </a:lvl3pPr>
            <a:lvl4pPr indent="-342900" lvl="3" marL="1828800" algn="l">
              <a:lnSpc>
                <a:spcPct val="90000"/>
              </a:lnSpc>
              <a:spcBef>
                <a:spcPts val="500"/>
              </a:spcBef>
              <a:spcAft>
                <a:spcPts val="0"/>
              </a:spcAft>
              <a:buClr>
                <a:srgbClr val="1C1C1C"/>
              </a:buClr>
              <a:buSzPts val="1800"/>
              <a:buChar char="•"/>
              <a:defRPr/>
            </a:lvl4pPr>
            <a:lvl5pPr indent="-342900" lvl="4" marL="2286000" algn="l">
              <a:lnSpc>
                <a:spcPct val="90000"/>
              </a:lnSpc>
              <a:spcBef>
                <a:spcPts val="500"/>
              </a:spcBef>
              <a:spcAft>
                <a:spcPts val="0"/>
              </a:spcAft>
              <a:buClr>
                <a:srgbClr val="1C1C1C"/>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9" name="Shape 49"/>
        <p:cNvGrpSpPr/>
        <p:nvPr/>
      </p:nvGrpSpPr>
      <p:grpSpPr>
        <a:xfrm>
          <a:off x="0" y="0"/>
          <a:ext cx="0" cy="0"/>
          <a:chOff x="0" y="0"/>
          <a:chExt cx="0" cy="0"/>
        </a:xfrm>
      </p:grpSpPr>
      <p:sp>
        <p:nvSpPr>
          <p:cNvPr id="50" name="Google Shape;50;p9"/>
          <p:cNvSpPr txBox="1"/>
          <p:nvPr>
            <p:ph type="title"/>
          </p:nvPr>
        </p:nvSpPr>
        <p:spPr>
          <a:xfrm>
            <a:off x="838200" y="365126"/>
            <a:ext cx="10515600" cy="832304"/>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1C1C1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4187">
          <p15:clr>
            <a:srgbClr val="FBAE40"/>
          </p15:clr>
        </p15:guide>
        <p15:guide id="2" orient="horz" pos="367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58" name="Shape 58"/>
        <p:cNvGrpSpPr/>
        <p:nvPr/>
      </p:nvGrpSpPr>
      <p:grpSpPr>
        <a:xfrm>
          <a:off x="0" y="0"/>
          <a:ext cx="0" cy="0"/>
          <a:chOff x="0" y="0"/>
          <a:chExt cx="0" cy="0"/>
        </a:xfrm>
      </p:grpSpPr>
      <p:sp>
        <p:nvSpPr>
          <p:cNvPr id="59" name="Google Shape;59;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838200" y="365126"/>
            <a:ext cx="10515600" cy="832304"/>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1C1C1C"/>
              </a:buClr>
              <a:buSzPts val="3200"/>
              <a:buFont typeface="Roboto Light"/>
              <a:buNone/>
              <a:defRPr b="0" i="0" sz="3200" u="none" cap="none" strike="noStrike">
                <a:solidFill>
                  <a:srgbClr val="1C1C1C"/>
                </a:solidFill>
                <a:latin typeface="Roboto Light"/>
                <a:ea typeface="Roboto Light"/>
                <a:cs typeface="Roboto Light"/>
                <a:sym typeface="Roboto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rgbClr val="1C1C1C"/>
              </a:buClr>
              <a:buSzPts val="2400"/>
              <a:buFont typeface="Arial"/>
              <a:buChar char="•"/>
              <a:defRPr b="0" i="0" sz="2400" u="none" cap="none" strike="noStrike">
                <a:solidFill>
                  <a:srgbClr val="1C1C1C"/>
                </a:solidFill>
                <a:latin typeface="Roboto Light"/>
                <a:ea typeface="Roboto Light"/>
                <a:cs typeface="Roboto Light"/>
                <a:sym typeface="Roboto Light"/>
              </a:defRPr>
            </a:lvl1pPr>
            <a:lvl2pPr indent="-355600" lvl="1" marL="914400" marR="0" rtl="0" algn="l">
              <a:lnSpc>
                <a:spcPct val="90000"/>
              </a:lnSpc>
              <a:spcBef>
                <a:spcPts val="500"/>
              </a:spcBef>
              <a:spcAft>
                <a:spcPts val="0"/>
              </a:spcAft>
              <a:buClr>
                <a:srgbClr val="1C1C1C"/>
              </a:buClr>
              <a:buSzPts val="2000"/>
              <a:buFont typeface="Arial"/>
              <a:buChar char="•"/>
              <a:defRPr b="0" i="0" sz="2000" u="none" cap="none" strike="noStrike">
                <a:solidFill>
                  <a:srgbClr val="1C1C1C"/>
                </a:solidFill>
                <a:latin typeface="Roboto Light"/>
                <a:ea typeface="Roboto Light"/>
                <a:cs typeface="Roboto Light"/>
                <a:sym typeface="Roboto Light"/>
              </a:defRPr>
            </a:lvl2pPr>
            <a:lvl3pPr indent="-342900" lvl="2" marL="1371600" marR="0" rtl="0" algn="l">
              <a:lnSpc>
                <a:spcPct val="90000"/>
              </a:lnSpc>
              <a:spcBef>
                <a:spcPts val="500"/>
              </a:spcBef>
              <a:spcAft>
                <a:spcPts val="0"/>
              </a:spcAft>
              <a:buClr>
                <a:srgbClr val="1C1C1C"/>
              </a:buClr>
              <a:buSzPts val="1800"/>
              <a:buFont typeface="Arial"/>
              <a:buChar char="•"/>
              <a:defRPr b="0" i="0" sz="1800" u="none" cap="none" strike="noStrike">
                <a:solidFill>
                  <a:srgbClr val="1C1C1C"/>
                </a:solidFill>
                <a:latin typeface="Roboto Light"/>
                <a:ea typeface="Roboto Light"/>
                <a:cs typeface="Roboto Light"/>
                <a:sym typeface="Roboto Light"/>
              </a:defRPr>
            </a:lvl3pPr>
            <a:lvl4pPr indent="-330200" lvl="3" marL="18288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Roboto Light"/>
                <a:ea typeface="Roboto Light"/>
                <a:cs typeface="Roboto Light"/>
                <a:sym typeface="Roboto Light"/>
              </a:defRPr>
            </a:lvl4pPr>
            <a:lvl5pPr indent="-330200" lvl="4" marL="22860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Roboto Light"/>
                <a:ea typeface="Roboto Light"/>
                <a:cs typeface="Roboto Light"/>
                <a:sym typeface="Roboto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1C1C1C"/>
                </a:solidFill>
                <a:latin typeface="Roboto Light"/>
                <a:ea typeface="Roboto Light"/>
                <a:cs typeface="Roboto Light"/>
                <a:sym typeface="Roboto Light"/>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1C1C1C"/>
                </a:solidFill>
                <a:latin typeface="Roboto Light"/>
                <a:ea typeface="Roboto Light"/>
                <a:cs typeface="Roboto Light"/>
                <a:sym typeface="Roboto Light"/>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1C1C1C"/>
                </a:solidFill>
                <a:latin typeface="Roboto Light"/>
                <a:ea typeface="Roboto Light"/>
                <a:cs typeface="Roboto Light"/>
                <a:sym typeface="Roboto Light"/>
              </a:defRPr>
            </a:lvl1pPr>
            <a:lvl2pPr indent="0" lvl="1" marL="0" marR="0" rtl="0" algn="r">
              <a:spcBef>
                <a:spcPts val="0"/>
              </a:spcBef>
              <a:buNone/>
              <a:defRPr b="0" i="0" sz="1200" u="none" cap="none" strike="noStrike">
                <a:solidFill>
                  <a:srgbClr val="1C1C1C"/>
                </a:solidFill>
                <a:latin typeface="Roboto Light"/>
                <a:ea typeface="Roboto Light"/>
                <a:cs typeface="Roboto Light"/>
                <a:sym typeface="Roboto Light"/>
              </a:defRPr>
            </a:lvl2pPr>
            <a:lvl3pPr indent="0" lvl="2" marL="0" marR="0" rtl="0" algn="r">
              <a:spcBef>
                <a:spcPts val="0"/>
              </a:spcBef>
              <a:buNone/>
              <a:defRPr b="0" i="0" sz="1200" u="none" cap="none" strike="noStrike">
                <a:solidFill>
                  <a:srgbClr val="1C1C1C"/>
                </a:solidFill>
                <a:latin typeface="Roboto Light"/>
                <a:ea typeface="Roboto Light"/>
                <a:cs typeface="Roboto Light"/>
                <a:sym typeface="Roboto Light"/>
              </a:defRPr>
            </a:lvl3pPr>
            <a:lvl4pPr indent="0" lvl="3" marL="0" marR="0" rtl="0" algn="r">
              <a:spcBef>
                <a:spcPts val="0"/>
              </a:spcBef>
              <a:buNone/>
              <a:defRPr b="0" i="0" sz="1200" u="none" cap="none" strike="noStrike">
                <a:solidFill>
                  <a:srgbClr val="1C1C1C"/>
                </a:solidFill>
                <a:latin typeface="Roboto Light"/>
                <a:ea typeface="Roboto Light"/>
                <a:cs typeface="Roboto Light"/>
                <a:sym typeface="Roboto Light"/>
              </a:defRPr>
            </a:lvl4pPr>
            <a:lvl5pPr indent="0" lvl="4" marL="0" marR="0" rtl="0" algn="r">
              <a:spcBef>
                <a:spcPts val="0"/>
              </a:spcBef>
              <a:buNone/>
              <a:defRPr b="0" i="0" sz="1200" u="none" cap="none" strike="noStrike">
                <a:solidFill>
                  <a:srgbClr val="1C1C1C"/>
                </a:solidFill>
                <a:latin typeface="Roboto Light"/>
                <a:ea typeface="Roboto Light"/>
                <a:cs typeface="Roboto Light"/>
                <a:sym typeface="Roboto Light"/>
              </a:defRPr>
            </a:lvl5pPr>
            <a:lvl6pPr indent="0" lvl="5" marL="0" marR="0" rtl="0" algn="r">
              <a:spcBef>
                <a:spcPts val="0"/>
              </a:spcBef>
              <a:buNone/>
              <a:defRPr b="0" i="0" sz="1200" u="none" cap="none" strike="noStrike">
                <a:solidFill>
                  <a:srgbClr val="1C1C1C"/>
                </a:solidFill>
                <a:latin typeface="Roboto Light"/>
                <a:ea typeface="Roboto Light"/>
                <a:cs typeface="Roboto Light"/>
                <a:sym typeface="Roboto Light"/>
              </a:defRPr>
            </a:lvl6pPr>
            <a:lvl7pPr indent="0" lvl="6" marL="0" marR="0" rtl="0" algn="r">
              <a:spcBef>
                <a:spcPts val="0"/>
              </a:spcBef>
              <a:buNone/>
              <a:defRPr b="0" i="0" sz="1200" u="none" cap="none" strike="noStrike">
                <a:solidFill>
                  <a:srgbClr val="1C1C1C"/>
                </a:solidFill>
                <a:latin typeface="Roboto Light"/>
                <a:ea typeface="Roboto Light"/>
                <a:cs typeface="Roboto Light"/>
                <a:sym typeface="Roboto Light"/>
              </a:defRPr>
            </a:lvl7pPr>
            <a:lvl8pPr indent="0" lvl="7" marL="0" marR="0" rtl="0" algn="r">
              <a:spcBef>
                <a:spcPts val="0"/>
              </a:spcBef>
              <a:buNone/>
              <a:defRPr b="0" i="0" sz="1200" u="none" cap="none" strike="noStrike">
                <a:solidFill>
                  <a:srgbClr val="1C1C1C"/>
                </a:solidFill>
                <a:latin typeface="Roboto Light"/>
                <a:ea typeface="Roboto Light"/>
                <a:cs typeface="Roboto Light"/>
                <a:sym typeface="Roboto Light"/>
              </a:defRPr>
            </a:lvl8pPr>
            <a:lvl9pPr indent="0" lvl="8" marL="0" marR="0" rtl="0" algn="r">
              <a:spcBef>
                <a:spcPts val="0"/>
              </a:spcBef>
              <a:buNone/>
              <a:defRPr b="0" i="0" sz="1200" u="none" cap="none" strike="noStrike">
                <a:solidFill>
                  <a:srgbClr val="1C1C1C"/>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1" name="Shape 91"/>
        <p:cNvGrpSpPr/>
        <p:nvPr/>
      </p:nvGrpSpPr>
      <p:grpSpPr>
        <a:xfrm>
          <a:off x="0" y="0"/>
          <a:ext cx="0" cy="0"/>
          <a:chOff x="0" y="0"/>
          <a:chExt cx="0" cy="0"/>
        </a:xfrm>
      </p:grpSpPr>
      <p:graphicFrame>
        <p:nvGraphicFramePr>
          <p:cNvPr id="92" name="Google Shape;92;p1"/>
          <p:cNvGraphicFramePr/>
          <p:nvPr/>
        </p:nvGraphicFramePr>
        <p:xfrm>
          <a:off x="685800" y="986790"/>
          <a:ext cx="3000000" cy="3000000"/>
        </p:xfrm>
        <a:graphic>
          <a:graphicData uri="http://schemas.openxmlformats.org/drawingml/2006/table">
            <a:tbl>
              <a:tblPr bandRow="1" firstRow="1">
                <a:noFill/>
                <a:tableStyleId>{8B2C7A77-ECEC-450B-9F28-B92AD2A7AD35}</a:tableStyleId>
              </a:tblPr>
              <a:tblGrid>
                <a:gridCol w="473250"/>
                <a:gridCol w="9645025"/>
              </a:tblGrid>
              <a:tr h="365750">
                <a:tc>
                  <a:txBody>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latin typeface="Roboto Medium"/>
                        <a:ea typeface="Roboto Medium"/>
                        <a:cs typeface="Roboto Medium"/>
                        <a:sym typeface="Roboto Medium"/>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Roboto Medium"/>
                        <a:buNone/>
                      </a:pPr>
                      <a:r>
                        <a:rPr b="0" lang="en-US">
                          <a:latin typeface="Roboto Medium"/>
                          <a:ea typeface="Roboto Medium"/>
                          <a:cs typeface="Roboto Medium"/>
                          <a:sym typeface="Roboto Medium"/>
                        </a:rPr>
                        <a:t>Key considerations for evaluating your existing 3D vendors:</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2"/>
                    </a:solidFill>
                  </a:tcPr>
                </a:tc>
              </a:tr>
              <a:tr h="370850">
                <a:tc>
                  <a:txBody>
                    <a:bodyPr/>
                    <a:lstStyle/>
                    <a:p>
                      <a:pPr indent="0" lvl="0" marL="0" marR="0" rtl="0" algn="l">
                        <a:spcBef>
                          <a:spcPts val="0"/>
                        </a:spcBef>
                        <a:spcAft>
                          <a:spcPts val="0"/>
                        </a:spcAft>
                        <a:buNone/>
                      </a:pPr>
                      <a:r>
                        <a:t/>
                      </a:r>
                      <a:endParaRPr b="0" i="0" sz="1200" u="none" cap="none" strike="noStrike">
                        <a:latin typeface="Roboto Light"/>
                        <a:ea typeface="Roboto Light"/>
                        <a:cs typeface="Roboto Light"/>
                        <a:sym typeface="Roboto Light"/>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rowSpan="4">
                  <a:txBody>
                    <a:bodyPr/>
                    <a:lstStyle/>
                    <a:p>
                      <a:pPr indent="-223837" lvl="0" marL="233362" marR="0" rtl="0" algn="l">
                        <a:spcBef>
                          <a:spcPts val="0"/>
                        </a:spcBef>
                        <a:spcAft>
                          <a:spcPts val="0"/>
                        </a:spcAft>
                        <a:buNone/>
                      </a:pPr>
                      <a:r>
                        <a:rPr b="0" i="0" lang="en-US" sz="1200" u="none" cap="none" strike="noStrike">
                          <a:latin typeface="Roboto Light"/>
                          <a:ea typeface="Roboto Light"/>
                          <a:cs typeface="Roboto Light"/>
                          <a:sym typeface="Roboto Light"/>
                        </a:rPr>
                        <a:t>☐	</a:t>
                      </a:r>
                      <a:r>
                        <a:rPr b="1" lang="en-US" sz="1200">
                          <a:latin typeface="Roboto"/>
                          <a:ea typeface="Roboto"/>
                          <a:cs typeface="Roboto"/>
                          <a:sym typeface="Roboto"/>
                        </a:rPr>
                        <a:t>Current state 3D portfolio:</a:t>
                      </a:r>
                      <a:r>
                        <a:rPr lang="en-US" sz="1200">
                          <a:latin typeface="Roboto Light"/>
                          <a:ea typeface="Roboto Light"/>
                          <a:cs typeface="Roboto Light"/>
                          <a:sym typeface="Roboto Light"/>
                        </a:rPr>
                        <a:t> What 3D experiences are already live / in market today, and with which vendor(s)?</a:t>
                      </a:r>
                      <a:endParaRPr sz="1200">
                        <a:latin typeface="Roboto Light"/>
                        <a:ea typeface="Roboto Light"/>
                        <a:cs typeface="Roboto Light"/>
                        <a:sym typeface="Roboto Light"/>
                      </a:endParaRPr>
                    </a:p>
                    <a:p>
                      <a:pPr indent="-223837" lvl="0" marL="233362" marR="0" rtl="0" algn="l">
                        <a:spcBef>
                          <a:spcPts val="600"/>
                        </a:spcBef>
                        <a:spcAft>
                          <a:spcPts val="0"/>
                        </a:spcAft>
                        <a:buNone/>
                      </a:pPr>
                      <a:r>
                        <a:t/>
                      </a:r>
                      <a:endParaRPr sz="1200">
                        <a:latin typeface="Roboto Light"/>
                        <a:ea typeface="Roboto Light"/>
                        <a:cs typeface="Roboto Light"/>
                        <a:sym typeface="Roboto Light"/>
                      </a:endParaRPr>
                    </a:p>
                    <a:p>
                      <a:pPr indent="-223837" lvl="0" marL="233362" marR="0" rtl="0" algn="l">
                        <a:spcBef>
                          <a:spcPts val="600"/>
                        </a:spcBef>
                        <a:spcAft>
                          <a:spcPts val="0"/>
                        </a:spcAft>
                        <a:buNone/>
                      </a:pPr>
                      <a:r>
                        <a:rPr b="0" i="0" lang="en-US" sz="1200" u="none" cap="none" strike="noStrike">
                          <a:latin typeface="Roboto Light"/>
                          <a:ea typeface="Roboto Light"/>
                          <a:cs typeface="Roboto Light"/>
                          <a:sym typeface="Roboto Light"/>
                        </a:rPr>
                        <a:t>☐	</a:t>
                      </a:r>
                      <a:r>
                        <a:rPr b="1" lang="en-US" sz="1200">
                          <a:latin typeface="Roboto"/>
                          <a:ea typeface="Roboto"/>
                          <a:cs typeface="Roboto"/>
                          <a:sym typeface="Roboto"/>
                        </a:rPr>
                        <a:t>Past Performance:</a:t>
                      </a:r>
                      <a:r>
                        <a:rPr lang="en-US" sz="1200">
                          <a:latin typeface="Roboto Light"/>
                          <a:ea typeface="Roboto Light"/>
                          <a:cs typeface="Roboto Light"/>
                          <a:sym typeface="Roboto Light"/>
                        </a:rPr>
                        <a:t> What 3D experiences are over / under performing? How have your current vendors met expectations on key measures of performance related to those 3D experiences?</a:t>
                      </a:r>
                      <a:endParaRPr sz="1200">
                        <a:latin typeface="Roboto Light"/>
                        <a:ea typeface="Roboto Light"/>
                        <a:cs typeface="Roboto Light"/>
                        <a:sym typeface="Roboto Light"/>
                      </a:endParaRPr>
                    </a:p>
                    <a:p>
                      <a:pPr indent="-223837" lvl="0" marL="233362" marR="0" rtl="0" algn="l">
                        <a:spcBef>
                          <a:spcPts val="600"/>
                        </a:spcBef>
                        <a:spcAft>
                          <a:spcPts val="0"/>
                        </a:spcAft>
                        <a:buNone/>
                      </a:pPr>
                      <a:r>
                        <a:t/>
                      </a:r>
                      <a:endParaRPr sz="1200">
                        <a:latin typeface="Roboto Light"/>
                        <a:ea typeface="Roboto Light"/>
                        <a:cs typeface="Roboto Light"/>
                        <a:sym typeface="Roboto Light"/>
                      </a:endParaRPr>
                    </a:p>
                    <a:p>
                      <a:pPr indent="-223837" lvl="0" marL="233362" marR="0" rtl="0" algn="l">
                        <a:spcBef>
                          <a:spcPts val="600"/>
                        </a:spcBef>
                        <a:spcAft>
                          <a:spcPts val="0"/>
                        </a:spcAft>
                        <a:buNone/>
                      </a:pPr>
                      <a:r>
                        <a:rPr b="0" i="0" lang="en-US" sz="1200" u="none" cap="none" strike="noStrike">
                          <a:latin typeface="Roboto Light"/>
                          <a:ea typeface="Roboto Light"/>
                          <a:cs typeface="Roboto Light"/>
                          <a:sym typeface="Roboto Light"/>
                        </a:rPr>
                        <a:t>☐	</a:t>
                      </a:r>
                      <a:r>
                        <a:rPr b="1" lang="en-US" sz="1200">
                          <a:latin typeface="Roboto"/>
                          <a:ea typeface="Roboto"/>
                          <a:cs typeface="Roboto"/>
                          <a:sym typeface="Roboto"/>
                        </a:rPr>
                        <a:t>3D Content pipeline (workflow):</a:t>
                      </a:r>
                      <a:r>
                        <a:rPr lang="en-US" sz="1200">
                          <a:latin typeface="Roboto Light"/>
                          <a:ea typeface="Roboto Light"/>
                          <a:cs typeface="Roboto Light"/>
                          <a:sym typeface="Roboto Light"/>
                        </a:rPr>
                        <a:t> On a scale of 1 - 5 (1 being low, 5 being high) What is your level of satisfaction on the content workflow with your current 3D vendor(s)? What is the average cycle time for creating 3D models and is it in line with expectations?</a:t>
                      </a:r>
                      <a:endParaRPr sz="1200">
                        <a:latin typeface="Roboto Light"/>
                        <a:ea typeface="Roboto Light"/>
                        <a:cs typeface="Roboto Light"/>
                        <a:sym typeface="Roboto Light"/>
                      </a:endParaRPr>
                    </a:p>
                    <a:p>
                      <a:pPr indent="-223837" lvl="0" marL="233362" marR="0" rtl="0" algn="l">
                        <a:spcBef>
                          <a:spcPts val="600"/>
                        </a:spcBef>
                        <a:spcAft>
                          <a:spcPts val="0"/>
                        </a:spcAft>
                        <a:buNone/>
                      </a:pPr>
                      <a:r>
                        <a:t/>
                      </a:r>
                      <a:endParaRPr sz="1200">
                        <a:latin typeface="Roboto Light"/>
                        <a:ea typeface="Roboto Light"/>
                        <a:cs typeface="Roboto Light"/>
                        <a:sym typeface="Roboto Light"/>
                      </a:endParaRPr>
                    </a:p>
                    <a:p>
                      <a:pPr indent="-223837" lvl="0" marL="233362" marR="0" rtl="0" algn="l">
                        <a:spcBef>
                          <a:spcPts val="600"/>
                        </a:spcBef>
                        <a:spcAft>
                          <a:spcPts val="0"/>
                        </a:spcAft>
                        <a:buNone/>
                      </a:pPr>
                      <a:r>
                        <a:rPr b="0" i="0" lang="en-US" sz="1200" u="none" cap="none" strike="noStrike">
                          <a:latin typeface="Roboto Light"/>
                          <a:ea typeface="Roboto Light"/>
                          <a:cs typeface="Roboto Light"/>
                          <a:sym typeface="Roboto Light"/>
                        </a:rPr>
                        <a:t>☐	</a:t>
                      </a:r>
                      <a:r>
                        <a:rPr b="1" i="0" lang="en-US" sz="1200" u="none" cap="none" strike="noStrike">
                          <a:latin typeface="Roboto"/>
                          <a:ea typeface="Roboto"/>
                          <a:cs typeface="Roboto"/>
                          <a:sym typeface="Roboto"/>
                        </a:rPr>
                        <a:t>3D Con</a:t>
                      </a:r>
                      <a:r>
                        <a:rPr b="1" lang="en-US" sz="1200">
                          <a:latin typeface="Roboto"/>
                          <a:ea typeface="Roboto"/>
                          <a:cs typeface="Roboto"/>
                          <a:sym typeface="Roboto"/>
                        </a:rPr>
                        <a:t>tent pipeline (quality):</a:t>
                      </a:r>
                      <a:r>
                        <a:rPr lang="en-US" sz="1200">
                          <a:latin typeface="Roboto Light"/>
                          <a:ea typeface="Roboto Light"/>
                          <a:cs typeface="Roboto Light"/>
                          <a:sym typeface="Roboto Light"/>
                        </a:rPr>
                        <a:t> On a scale of 1 - 5 (1 being low, 5 being high) What is your level of satisfaction the content quality (realism, reusability, portability) with your current 3D vendor? Does your vendor demonstrate a focus on </a:t>
                      </a:r>
                      <a:r>
                        <a:rPr lang="en-US" sz="1200">
                          <a:latin typeface="Roboto Light"/>
                          <a:ea typeface="Roboto Light"/>
                          <a:cs typeface="Roboto Light"/>
                          <a:sym typeface="Roboto Light"/>
                        </a:rPr>
                        <a:t>continuous</a:t>
                      </a:r>
                      <a:r>
                        <a:rPr lang="en-US" sz="1200">
                          <a:latin typeface="Roboto Light"/>
                          <a:ea typeface="Roboto Light"/>
                          <a:cs typeface="Roboto Light"/>
                          <a:sym typeface="Roboto Light"/>
                        </a:rPr>
                        <a:t> improvement of content quality and deployment of those models to multiple 3D experiences? </a:t>
                      </a:r>
                      <a:endParaRPr sz="1200">
                        <a:latin typeface="Roboto Light"/>
                        <a:ea typeface="Roboto Light"/>
                        <a:cs typeface="Roboto Light"/>
                        <a:sym typeface="Roboto Light"/>
                      </a:endParaRPr>
                    </a:p>
                    <a:p>
                      <a:pPr indent="-223837" lvl="0" marL="233362" marR="0" rtl="0" algn="l">
                        <a:spcBef>
                          <a:spcPts val="600"/>
                        </a:spcBef>
                        <a:spcAft>
                          <a:spcPts val="0"/>
                        </a:spcAft>
                        <a:buNone/>
                      </a:pPr>
                      <a:r>
                        <a:t/>
                      </a:r>
                      <a:endParaRPr sz="1200">
                        <a:latin typeface="Roboto Light"/>
                        <a:ea typeface="Roboto Light"/>
                        <a:cs typeface="Roboto Light"/>
                        <a:sym typeface="Roboto Light"/>
                      </a:endParaRPr>
                    </a:p>
                    <a:p>
                      <a:pPr indent="-223837" lvl="0" marL="233362" marR="0" rtl="0" algn="l">
                        <a:spcBef>
                          <a:spcPts val="600"/>
                        </a:spcBef>
                        <a:spcAft>
                          <a:spcPts val="0"/>
                        </a:spcAft>
                        <a:buNone/>
                      </a:pPr>
                      <a:r>
                        <a:rPr b="0" i="0" lang="en-US" sz="1200" u="none" cap="none" strike="noStrike">
                          <a:latin typeface="Roboto Light"/>
                          <a:ea typeface="Roboto Light"/>
                          <a:cs typeface="Roboto Light"/>
                          <a:sym typeface="Roboto Light"/>
                        </a:rPr>
                        <a:t>☐	</a:t>
                      </a:r>
                      <a:r>
                        <a:rPr b="1" i="0" lang="en-US" sz="1200" u="none" cap="none" strike="noStrike">
                          <a:latin typeface="Roboto"/>
                          <a:ea typeface="Roboto"/>
                          <a:cs typeface="Roboto"/>
                          <a:sym typeface="Roboto"/>
                        </a:rPr>
                        <a:t>Future 3D Roadmap investments</a:t>
                      </a:r>
                      <a:r>
                        <a:rPr lang="en-US" sz="1200">
                          <a:latin typeface="Roboto Light"/>
                          <a:ea typeface="Roboto Light"/>
                          <a:cs typeface="Roboto Light"/>
                          <a:sym typeface="Roboto Light"/>
                        </a:rPr>
                        <a:t>: How extensible is the 3D vendor’s </a:t>
                      </a:r>
                      <a:r>
                        <a:rPr lang="en-US" sz="1200">
                          <a:latin typeface="Roboto Light"/>
                          <a:ea typeface="Roboto Light"/>
                          <a:cs typeface="Roboto Light"/>
                          <a:sym typeface="Roboto Light"/>
                        </a:rPr>
                        <a:t>platform</a:t>
                      </a:r>
                      <a:r>
                        <a:rPr lang="en-US" sz="1200">
                          <a:latin typeface="Roboto Light"/>
                          <a:ea typeface="Roboto Light"/>
                          <a:cs typeface="Roboto Light"/>
                          <a:sym typeface="Roboto Light"/>
                        </a:rPr>
                        <a:t> with supporting new use cases, enhancements, and/or new user groups? Which vendor is capable of enabling the majority (if not all) of your additional use cases? Which vendor has demonstrated expertise and </a:t>
                      </a:r>
                      <a:r>
                        <a:rPr lang="en-US" sz="1200">
                          <a:latin typeface="Roboto Light"/>
                          <a:ea typeface="Roboto Light"/>
                          <a:cs typeface="Roboto Light"/>
                          <a:sym typeface="Roboto Light"/>
                        </a:rPr>
                        <a:t>capabilities</a:t>
                      </a:r>
                      <a:r>
                        <a:rPr lang="en-US" sz="1200">
                          <a:latin typeface="Roboto Light"/>
                          <a:ea typeface="Roboto Light"/>
                          <a:cs typeface="Roboto Light"/>
                          <a:sym typeface="Roboto Light"/>
                        </a:rPr>
                        <a:t> in these new 3D experiences?</a:t>
                      </a:r>
                      <a:endParaRPr sz="1200">
                        <a:latin typeface="Roboto Light"/>
                        <a:ea typeface="Roboto Light"/>
                        <a:cs typeface="Roboto Light"/>
                        <a:sym typeface="Roboto Light"/>
                      </a:endParaRPr>
                    </a:p>
                    <a:p>
                      <a:pPr indent="0" lvl="0" marL="0" marR="0" rtl="0" algn="l">
                        <a:spcBef>
                          <a:spcPts val="600"/>
                        </a:spcBef>
                        <a:spcAft>
                          <a:spcPts val="0"/>
                        </a:spcAft>
                        <a:buNone/>
                      </a:pPr>
                      <a:r>
                        <a:t/>
                      </a:r>
                      <a:endParaRPr sz="1200">
                        <a:latin typeface="Roboto Light"/>
                        <a:ea typeface="Roboto Light"/>
                        <a:cs typeface="Roboto Light"/>
                        <a:sym typeface="Roboto Light"/>
                      </a:endParaRPr>
                    </a:p>
                    <a:p>
                      <a:pPr indent="-223837" lvl="0" marL="233362" marR="0" rtl="0" algn="l">
                        <a:spcBef>
                          <a:spcPts val="600"/>
                        </a:spcBef>
                        <a:spcAft>
                          <a:spcPts val="0"/>
                        </a:spcAft>
                        <a:buNone/>
                      </a:pPr>
                      <a:r>
                        <a:rPr b="0" i="0" lang="en-US" sz="1200" u="none" cap="none" strike="noStrike">
                          <a:latin typeface="Roboto Light"/>
                          <a:ea typeface="Roboto Light"/>
                          <a:cs typeface="Roboto Light"/>
                          <a:sym typeface="Roboto Light"/>
                        </a:rPr>
                        <a:t>☐	</a:t>
                      </a:r>
                      <a:r>
                        <a:rPr b="1" i="0" lang="en-US" sz="1200" u="none" cap="none" strike="noStrike">
                          <a:latin typeface="Roboto"/>
                          <a:ea typeface="Roboto"/>
                          <a:cs typeface="Roboto"/>
                          <a:sym typeface="Roboto"/>
                        </a:rPr>
                        <a:t>C</a:t>
                      </a:r>
                      <a:r>
                        <a:rPr b="1" lang="en-US" sz="1200">
                          <a:latin typeface="Roboto"/>
                          <a:ea typeface="Roboto"/>
                          <a:cs typeface="Roboto"/>
                          <a:sym typeface="Roboto"/>
                        </a:rPr>
                        <a:t>ommunication Cadence / Quality:</a:t>
                      </a:r>
                      <a:r>
                        <a:rPr lang="en-US" sz="1200">
                          <a:latin typeface="Roboto Light"/>
                          <a:ea typeface="Roboto Light"/>
                          <a:cs typeface="Roboto Light"/>
                          <a:sym typeface="Roboto Light"/>
                        </a:rPr>
                        <a:t> Does the vendor uphold the value of customer success? How often are you communicating at both a strategic and tactical level? Do they communicate well when issues arise? Are they a trusted advisor?</a:t>
                      </a:r>
                      <a:endParaRPr sz="1200">
                        <a:latin typeface="Roboto Light"/>
                        <a:ea typeface="Roboto Light"/>
                        <a:cs typeface="Roboto Light"/>
                        <a:sym typeface="Roboto Light"/>
                      </a:endParaRPr>
                    </a:p>
                    <a:p>
                      <a:pPr indent="-223837" lvl="0" marL="233362" marR="0" rtl="0" algn="l">
                        <a:spcBef>
                          <a:spcPts val="600"/>
                        </a:spcBef>
                        <a:spcAft>
                          <a:spcPts val="0"/>
                        </a:spcAft>
                        <a:buNone/>
                      </a:pPr>
                      <a:r>
                        <a:t/>
                      </a:r>
                      <a:endParaRPr sz="1200">
                        <a:latin typeface="Roboto Light"/>
                        <a:ea typeface="Roboto Light"/>
                        <a:cs typeface="Roboto Light"/>
                        <a:sym typeface="Roboto Light"/>
                      </a:endParaRPr>
                    </a:p>
                    <a:p>
                      <a:pPr indent="-223837" lvl="0" marL="233362" rtl="0" algn="l">
                        <a:spcBef>
                          <a:spcPts val="600"/>
                        </a:spcBef>
                        <a:spcAft>
                          <a:spcPts val="0"/>
                        </a:spcAft>
                        <a:buNone/>
                      </a:pPr>
                      <a:r>
                        <a:rPr lang="en-US" sz="1200">
                          <a:latin typeface="Roboto Light"/>
                          <a:ea typeface="Roboto Light"/>
                          <a:cs typeface="Roboto Light"/>
                          <a:sym typeface="Roboto Light"/>
                        </a:rPr>
                        <a:t>☐	</a:t>
                      </a:r>
                      <a:r>
                        <a:rPr b="1" lang="en-US" sz="1200">
                          <a:latin typeface="Roboto"/>
                          <a:ea typeface="Roboto"/>
                          <a:cs typeface="Roboto"/>
                          <a:sym typeface="Roboto"/>
                        </a:rPr>
                        <a:t>Spend Analysis:</a:t>
                      </a:r>
                      <a:r>
                        <a:rPr lang="en-US" sz="1200">
                          <a:latin typeface="Roboto Light"/>
                          <a:ea typeface="Roboto Light"/>
                          <a:cs typeface="Roboto Light"/>
                          <a:sym typeface="Roboto Light"/>
                        </a:rPr>
                        <a:t> Is the value delivered by the vendor in line with your investment to date? What is your degree of confidence that they will future proof your investment? What opportunities exist to leverage volume discounts?</a:t>
                      </a:r>
                      <a:endParaRPr sz="1200">
                        <a:latin typeface="Roboto Light"/>
                        <a:ea typeface="Roboto Light"/>
                        <a:cs typeface="Roboto Light"/>
                        <a:sym typeface="Roboto Light"/>
                      </a:endParaRPr>
                    </a:p>
                    <a:p>
                      <a:pPr indent="-223837" lvl="0" marL="233362" marR="0" rtl="0" algn="l">
                        <a:spcBef>
                          <a:spcPts val="600"/>
                        </a:spcBef>
                        <a:spcAft>
                          <a:spcPts val="0"/>
                        </a:spcAft>
                        <a:buNone/>
                      </a:pPr>
                      <a:r>
                        <a:t/>
                      </a:r>
                      <a:endParaRPr sz="1200">
                        <a:latin typeface="Roboto Light"/>
                        <a:ea typeface="Roboto Light"/>
                        <a:cs typeface="Roboto Light"/>
                        <a:sym typeface="Roboto Light"/>
                      </a:endParaRPr>
                    </a:p>
                    <a:p>
                      <a:pPr indent="-223837" lvl="0" marL="233362" marR="0" rtl="0" algn="l">
                        <a:spcBef>
                          <a:spcPts val="600"/>
                        </a:spcBef>
                        <a:spcAft>
                          <a:spcPts val="0"/>
                        </a:spcAft>
                        <a:buNone/>
                      </a:pPr>
                      <a:r>
                        <a:rPr b="0" i="0" lang="en-US" sz="1200" u="none" cap="none" strike="noStrike">
                          <a:latin typeface="Roboto Light"/>
                          <a:ea typeface="Roboto Light"/>
                          <a:cs typeface="Roboto Light"/>
                          <a:sym typeface="Roboto Light"/>
                        </a:rPr>
                        <a:t>☐	</a:t>
                      </a:r>
                      <a:r>
                        <a:rPr b="1" lang="en-US" sz="1200">
                          <a:latin typeface="Roboto"/>
                          <a:ea typeface="Roboto"/>
                          <a:cs typeface="Roboto"/>
                          <a:sym typeface="Roboto"/>
                        </a:rPr>
                        <a:t>THE QUESTION:</a:t>
                      </a:r>
                      <a:r>
                        <a:rPr lang="en-US" sz="1200">
                          <a:latin typeface="Roboto Light"/>
                          <a:ea typeface="Roboto Light"/>
                          <a:cs typeface="Roboto Light"/>
                          <a:sym typeface="Roboto Light"/>
                        </a:rPr>
                        <a:t> If you had the chance to do it all over, would you select this vendor again? (Yes / No)</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97175">
                <a:tc>
                  <a:txBody>
                    <a:bodyPr/>
                    <a:lstStyle/>
                    <a:p>
                      <a:pPr indent="0" lvl="0" marL="0" marR="0" rtl="0" algn="l">
                        <a:spcBef>
                          <a:spcPts val="0"/>
                        </a:spcBef>
                        <a:spcAft>
                          <a:spcPts val="0"/>
                        </a:spcAft>
                        <a:buNone/>
                      </a:pPr>
                      <a:r>
                        <a:t/>
                      </a:r>
                      <a:endParaRPr b="0" i="0" sz="1200" u="none" cap="none" strike="noStrike">
                        <a:latin typeface="Roboto Light"/>
                        <a:ea typeface="Roboto Light"/>
                        <a:cs typeface="Roboto Light"/>
                        <a:sym typeface="Roboto Light"/>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vMerge="1"/>
              </a:tr>
              <a:tr h="365750">
                <a:tc>
                  <a:txBody>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lt1"/>
                        </a:solidFill>
                        <a:latin typeface="Roboto Light"/>
                        <a:ea typeface="Roboto Light"/>
                        <a:cs typeface="Roboto Light"/>
                        <a:sym typeface="Roboto Light"/>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vMerge="1"/>
              </a:tr>
              <a:tr h="4330700">
                <a:tc>
                  <a:txBody>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Roboto Light"/>
                        <a:ea typeface="Roboto Light"/>
                        <a:cs typeface="Roboto Light"/>
                        <a:sym typeface="Roboto Light"/>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vMerge="1"/>
              </a:tr>
            </a:tbl>
          </a:graphicData>
        </a:graphic>
      </p:graphicFrame>
      <p:sp>
        <p:nvSpPr>
          <p:cNvPr id="93" name="Google Shape;93;p1"/>
          <p:cNvSpPr txBox="1"/>
          <p:nvPr>
            <p:ph type="title"/>
          </p:nvPr>
        </p:nvSpPr>
        <p:spPr>
          <a:xfrm>
            <a:off x="838200" y="365126"/>
            <a:ext cx="10515600" cy="8322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Framework</a:t>
            </a:r>
            <a:r>
              <a:rPr lang="en-US"/>
              <a:t> for 3D Vendor Consolidation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Marxent 1">
      <a:dk1>
        <a:srgbClr val="1C1C1C"/>
      </a:dk1>
      <a:lt1>
        <a:srgbClr val="FFFFFF"/>
      </a:lt1>
      <a:dk2>
        <a:srgbClr val="093E57"/>
      </a:dk2>
      <a:lt2>
        <a:srgbClr val="FEFFFF"/>
      </a:lt2>
      <a:accent1>
        <a:srgbClr val="2A83A1"/>
      </a:accent1>
      <a:accent2>
        <a:srgbClr val="BD2B3A"/>
      </a:accent2>
      <a:accent3>
        <a:srgbClr val="093E57"/>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2022-05-12T18:22:04Z</dcterms:created>
  <dc:creator>caroline.linder.mcneill@gmail.com</dc:creator>
</cp:coreProperties>
</file>